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8"/>
  </p:notesMasterIdLst>
  <p:sldIdLst>
    <p:sldId id="256" r:id="rId2"/>
    <p:sldId id="329" r:id="rId3"/>
    <p:sldId id="301" r:id="rId4"/>
    <p:sldId id="273" r:id="rId5"/>
    <p:sldId id="328" r:id="rId6"/>
    <p:sldId id="312" r:id="rId7"/>
    <p:sldId id="313" r:id="rId8"/>
    <p:sldId id="314" r:id="rId9"/>
    <p:sldId id="315" r:id="rId10"/>
    <p:sldId id="318" r:id="rId11"/>
    <p:sldId id="295" r:id="rId12"/>
    <p:sldId id="283" r:id="rId13"/>
    <p:sldId id="296" r:id="rId14"/>
    <p:sldId id="327" r:id="rId15"/>
    <p:sldId id="316" r:id="rId16"/>
    <p:sldId id="299" r:id="rId17"/>
    <p:sldId id="317" r:id="rId18"/>
    <p:sldId id="300" r:id="rId19"/>
    <p:sldId id="319" r:id="rId20"/>
    <p:sldId id="320" r:id="rId21"/>
    <p:sldId id="321" r:id="rId22"/>
    <p:sldId id="322" r:id="rId23"/>
    <p:sldId id="323" r:id="rId24"/>
    <p:sldId id="324" r:id="rId25"/>
    <p:sldId id="268" r:id="rId26"/>
    <p:sldId id="278" r:id="rId27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Cousine" panose="020B0604020202020204" charset="0"/>
      <p:regular r:id="rId33"/>
      <p:bold r:id="rId34"/>
      <p:italic r:id="rId35"/>
      <p:boldItalic r:id="rId36"/>
    </p:embeddedFont>
    <p:embeddedFont>
      <p:font typeface="Segoe Print" panose="02000600000000000000" pitchFamily="2" charset="0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609C"/>
    <a:srgbClr val="6FA8DC"/>
    <a:srgbClr val="0B5394"/>
    <a:srgbClr val="FFFFFF"/>
    <a:srgbClr val="66FFFF"/>
    <a:srgbClr val="F1C232"/>
    <a:srgbClr val="8D9709"/>
    <a:srgbClr val="0000FF"/>
    <a:srgbClr val="00FF00"/>
    <a:srgbClr val="FFA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55EEA4-988B-492D-99E5-9B07CBB69424}">
  <a:tblStyle styleId="{FC55EEA4-988B-492D-99E5-9B07CBB694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216E642-95D0-4B56-8B43-F84085D1147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36" autoAdjust="0"/>
    <p:restoredTop sz="86405" autoAdjust="0"/>
  </p:normalViewPr>
  <p:slideViewPr>
    <p:cSldViewPr snapToGrid="0">
      <p:cViewPr>
        <p:scale>
          <a:sx n="100" d="100"/>
          <a:sy n="100" d="100"/>
        </p:scale>
        <p:origin x="610" y="-125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740098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4751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680198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bcf8a1b89b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bcf8a1b89b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bcf8a1b89b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bcf8a1b89b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5453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66797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0534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4400" y="2980864"/>
            <a:ext cx="721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5400000">
            <a:off x="4527177" y="744699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4" name="Google Shape;14;p2"/>
          <p:cNvSpPr/>
          <p:nvPr/>
        </p:nvSpPr>
        <p:spPr>
          <a:xfrm rot="10800000">
            <a:off x="660998" y="3645100"/>
            <a:ext cx="1080000" cy="9951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" name="Google Shape;15;p2"/>
          <p:cNvCxnSpPr/>
          <p:nvPr/>
        </p:nvCxnSpPr>
        <p:spPr>
          <a:xfrm>
            <a:off x="8296743" y="2299856"/>
            <a:ext cx="0" cy="20751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16" name="Google Shape;16;p2"/>
          <p:cNvSpPr/>
          <p:nvPr/>
        </p:nvSpPr>
        <p:spPr>
          <a:xfrm rot="-5400000">
            <a:off x="4525702" y="-1293868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med" len="med"/>
            <a:tailEnd type="none" w="med" len="med"/>
          </a:ln>
        </p:spPr>
      </p:sp>
      <p:sp>
        <p:nvSpPr>
          <p:cNvPr id="17" name="Google Shape;17;p2"/>
          <p:cNvSpPr/>
          <p:nvPr/>
        </p:nvSpPr>
        <p:spPr>
          <a:xfrm>
            <a:off x="7216304" y="1888685"/>
            <a:ext cx="1395000" cy="12855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43225" y="1125000"/>
            <a:ext cx="8290800" cy="3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1543050"/>
            <a:ext cx="2739019" cy="2858691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31488-FFCE-4DDF-9D17-2E6EAA2662E1}" type="datetimeFigureOut">
              <a:rPr lang="he-IL" smtClean="0"/>
              <a:t>כ"א/שבט/תשפ"ד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72483-2842-4458-B71A-6FB09972D0E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338045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457200" y="1234143"/>
            <a:ext cx="2631900" cy="3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3223964" y="1234143"/>
            <a:ext cx="2631900" cy="3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5990727" y="1234143"/>
            <a:ext cx="2631900" cy="3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98858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B539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16" y="0"/>
            <a:ext cx="914176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91700" y="96300"/>
            <a:ext cx="8966100" cy="4945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457200" y="1125000"/>
            <a:ext cx="8229600" cy="3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▪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▫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6" r:id="rId4"/>
    <p:sldLayoutId id="2147483658" r:id="rId5"/>
    <p:sldLayoutId id="2147483659" r:id="rId6"/>
  </p:sldLayoutIdLst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>
            <a:off x="1026160" y="2225040"/>
            <a:ext cx="7081520" cy="21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nsolas" panose="020B0609020204030204" pitchFamily="49" charset="0"/>
              </a:rPr>
              <a:t>VOD Movie Server</a:t>
            </a:r>
            <a:br>
              <a:rPr lang="en-US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en-US" sz="6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nsolas" panose="020B0609020204030204" pitchFamily="49" charset="0"/>
              </a:rPr>
              <a:t>By Kfir Sibirsky</a:t>
            </a:r>
            <a:endParaRPr sz="60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12" name="Picture 11" descr="A gold film strip with words&#10;&#10;Description automatically generated">
            <a:extLst>
              <a:ext uri="{FF2B5EF4-FFF2-40B4-BE49-F238E27FC236}">
                <a16:creationId xmlns:a16="http://schemas.microsoft.com/office/drawing/2014/main" id="{580CE7B4-A70E-90D3-FA54-BC0FEE0BFD0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799" b="97335" l="4021" r="95552">
                        <a14:foregroundMark x1="65612" y1="7206" x2="31394" y2="11846"/>
                        <a14:foregroundMark x1="31394" y1="11846" x2="5715" y2="37313"/>
                        <a14:foregroundMark x1="4876" y1="43233" x2="11206" y2="74630"/>
                        <a14:foregroundMark x1="11206" y1="74630" x2="53122" y2="78184"/>
                        <a14:foregroundMark x1="53122" y1="78184" x2="72370" y2="53110"/>
                        <a14:foregroundMark x1="72370" y1="53110" x2="89136" y2="71570"/>
                        <a14:foregroundMark x1="89136" y1="71570" x2="86399" y2="42448"/>
                        <a14:foregroundMark x1="86399" y1="42448" x2="60393" y2="12833"/>
                        <a14:foregroundMark x1="60736" y1="7996" x2="31822" y2="9181"/>
                        <a14:foregroundMark x1="76048" y1="19250" x2="91189" y2="54985"/>
                        <a14:foregroundMark x1="91189" y1="54985" x2="91702" y2="63475"/>
                        <a14:foregroundMark x1="83062" y1="26160" x2="92814" y2="66732"/>
                        <a14:foregroundMark x1="86826" y1="34156" x2="93584" y2="63475"/>
                        <a14:foregroundMark x1="93584" y1="63475" x2="92814" y2="75617"/>
                        <a14:foregroundMark x1="94525" y1="64363" x2="87596" y2="30898"/>
                        <a14:foregroundMark x1="94183" y1="66732" x2="70145" y2="63968"/>
                        <a14:foregroundMark x1="84089" y1="47878" x2="79555" y2="49457"/>
                        <a14:foregroundMark x1="89991" y1="70385" x2="72712" y2="65153"/>
                        <a14:foregroundMark x1="72712" y1="65153" x2="69803" y2="66338"/>
                        <a14:foregroundMark x1="74337" y1="54689" x2="73653" y2="70385"/>
                        <a14:foregroundMark x1="95552" y1="73149" x2="57913" y2="65548"/>
                        <a14:foregroundMark x1="54833" y1="82428" x2="37505" y2="95523"/>
                        <a14:foregroundMark x1="73995" y1="69595" x2="95552" y2="74827"/>
                        <a14:foregroundMark x1="94183" y1="75222" x2="73311" y2="71175"/>
                        <a14:backgroundMark x1="4277" y1="34551" x2="2908" y2="48272"/>
                        <a14:backgroundMark x1="2908" y1="38993" x2="5304" y2="28924"/>
                        <a14:backgroundMark x1="5988" y1="30898" x2="3935" y2="38203"/>
                        <a14:backgroundMark x1="26604" y1="97730" x2="36014" y2="99309"/>
                        <a14:backgroundMark x1="37040" y1="97335" x2="31480" y2="96051"/>
                        <a14:backgroundMark x1="36356" y1="96545" x2="36356" y2="96545"/>
                        <a14:backgroundMark x1="36014" y1="96940" x2="40205" y2="96940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69858" y="372676"/>
            <a:ext cx="1804285" cy="15635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תיאור חלון אודות">
            <a:extLst>
              <a:ext uri="{FF2B5EF4-FFF2-40B4-BE49-F238E27FC236}">
                <a16:creationId xmlns:a16="http://schemas.microsoft.com/office/drawing/2014/main" id="{B935CBCA-E69F-464B-5D26-78C3CEE8E994}"/>
              </a:ext>
            </a:extLst>
          </p:cNvPr>
          <p:cNvSpPr txBox="1"/>
          <p:nvPr/>
        </p:nvSpPr>
        <p:spPr>
          <a:xfrm>
            <a:off x="1138832" y="2959616"/>
            <a:ext cx="2880000" cy="1836000"/>
          </a:xfrm>
          <a:prstGeom prst="rect">
            <a:avLst/>
          </a:prstGeom>
          <a:solidFill>
            <a:srgbClr val="FFFFFF">
              <a:shade val="85000"/>
              <a:alpha val="13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2700000">
              <a:rot lat="18302813" lon="2254253" rev="19338612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 rot="0" spcFirstLastPara="0" vert="horz" wrap="square" lIns="68580" tIns="34290" rIns="68580" bIns="34290" numCol="1" spcCol="0" rtlCol="1" fromWordArt="0" anchor="ctr" anchorCtr="0" forceAA="0" compatLnSpc="1">
            <a:noAutofit/>
          </a:bodyPr>
          <a:lstStyle/>
          <a:p>
            <a:pPr algn="ctr" rtl="1">
              <a:lnSpc>
                <a:spcPct val="107000"/>
              </a:lnSpc>
              <a:spcAft>
                <a:spcPts val="600"/>
              </a:spcAft>
            </a:pPr>
            <a:r>
              <a:rPr lang="he-IL" sz="36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חלון אודות</a:t>
            </a:r>
            <a:endParaRPr lang="en-US" sz="11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1" name="תיאור חלון נגן סרטים">
            <a:extLst>
              <a:ext uri="{FF2B5EF4-FFF2-40B4-BE49-F238E27FC236}">
                <a16:creationId xmlns:a16="http://schemas.microsoft.com/office/drawing/2014/main" id="{06F28EA0-1624-14A6-66E6-EE49318062DA}"/>
              </a:ext>
            </a:extLst>
          </p:cNvPr>
          <p:cNvSpPr txBox="1"/>
          <p:nvPr/>
        </p:nvSpPr>
        <p:spPr>
          <a:xfrm>
            <a:off x="1190653" y="2195620"/>
            <a:ext cx="2880000" cy="1836000"/>
          </a:xfrm>
          <a:prstGeom prst="rect">
            <a:avLst/>
          </a:prstGeom>
          <a:solidFill>
            <a:srgbClr val="FFFFFF">
              <a:shade val="85000"/>
              <a:alpha val="13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2700000">
              <a:rot lat="18302813" lon="2254253" rev="19338612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 rot="0" spcFirstLastPara="0" vert="horz" wrap="square" lIns="68580" tIns="34290" rIns="68580" bIns="34290" numCol="1" spcCol="0" rtlCol="1" fromWordArt="0" anchor="ctr" anchorCtr="0" forceAA="0" compatLnSpc="1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 rtl="1">
              <a:lnSpc>
                <a:spcPct val="107000"/>
              </a:lnSpc>
              <a:spcAft>
                <a:spcPts val="600"/>
              </a:spcAft>
              <a:defRPr sz="2000" b="1" kern="10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he-IL" sz="3600" dirty="0"/>
              <a:t>חלון נגן הסרטים</a:t>
            </a:r>
            <a:endParaRPr lang="en-US" sz="3600" dirty="0"/>
          </a:p>
        </p:txBody>
      </p:sp>
      <p:sp>
        <p:nvSpPr>
          <p:cNvPr id="14" name="תיאור חלון פרטי הסרט">
            <a:extLst>
              <a:ext uri="{FF2B5EF4-FFF2-40B4-BE49-F238E27FC236}">
                <a16:creationId xmlns:a16="http://schemas.microsoft.com/office/drawing/2014/main" id="{3F32B170-7232-CB1E-F69E-D8F8B0827552}"/>
              </a:ext>
            </a:extLst>
          </p:cNvPr>
          <p:cNvSpPr txBox="1"/>
          <p:nvPr/>
        </p:nvSpPr>
        <p:spPr>
          <a:xfrm>
            <a:off x="1126346" y="1431624"/>
            <a:ext cx="2880000" cy="1836000"/>
          </a:xfrm>
          <a:prstGeom prst="rect">
            <a:avLst/>
          </a:prstGeom>
          <a:solidFill>
            <a:srgbClr val="FFFFFF">
              <a:shade val="85000"/>
              <a:alpha val="13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2700000">
              <a:rot lat="18302813" lon="2254253" rev="19338612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 rot="0" spcFirstLastPara="0" vert="horz" wrap="square" lIns="68580" tIns="34290" rIns="68580" bIns="34290" numCol="1" spcCol="0" rtlCol="1" fromWordArt="0" anchor="ctr" anchorCtr="0" forceAA="0" compatLnSpc="1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 rtl="1">
              <a:lnSpc>
                <a:spcPct val="107000"/>
              </a:lnSpc>
              <a:spcAft>
                <a:spcPts val="600"/>
              </a:spcAft>
              <a:defRPr sz="2000" b="1" kern="10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he-IL" sz="3600" dirty="0"/>
              <a:t>חלון פרטי הסרט הנבחר </a:t>
            </a:r>
            <a:endParaRPr lang="en-US" sz="3600" dirty="0"/>
          </a:p>
        </p:txBody>
      </p:sp>
      <p:sp>
        <p:nvSpPr>
          <p:cNvPr id="10" name="תיאור חלון גלרייה">
            <a:extLst>
              <a:ext uri="{FF2B5EF4-FFF2-40B4-BE49-F238E27FC236}">
                <a16:creationId xmlns:a16="http://schemas.microsoft.com/office/drawing/2014/main" id="{BEE7F682-B024-BE18-F678-6F0D92D906A0}"/>
              </a:ext>
            </a:extLst>
          </p:cNvPr>
          <p:cNvSpPr txBox="1"/>
          <p:nvPr/>
        </p:nvSpPr>
        <p:spPr>
          <a:xfrm>
            <a:off x="1131212" y="661605"/>
            <a:ext cx="2880000" cy="1836000"/>
          </a:xfrm>
          <a:prstGeom prst="rect">
            <a:avLst/>
          </a:prstGeom>
          <a:solidFill>
            <a:srgbClr val="FFFFFF">
              <a:shade val="85000"/>
              <a:alpha val="13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2700000">
              <a:rot lat="18302813" lon="2254253" rev="19338612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 rot="0" spcFirstLastPara="0" vert="horz" wrap="square" lIns="68580" tIns="34290" rIns="68580" bIns="34290" numCol="1" spcCol="0" rtlCol="1" fromWordArt="0" anchor="ctr" anchorCtr="0" forceAA="0" compatLnSpc="1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 rtl="1">
              <a:lnSpc>
                <a:spcPct val="107000"/>
              </a:lnSpc>
              <a:spcAft>
                <a:spcPts val="600"/>
              </a:spcAft>
              <a:defRPr sz="2000" b="1" kern="10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he-IL" sz="3600" dirty="0"/>
              <a:t>חלון גלריית הסרטים</a:t>
            </a:r>
            <a:endParaRPr lang="en-US" sz="3600" dirty="0"/>
          </a:p>
        </p:txBody>
      </p:sp>
      <p:sp>
        <p:nvSpPr>
          <p:cNvPr id="12" name="Google Shape;257;p27">
            <a:extLst>
              <a:ext uri="{FF2B5EF4-FFF2-40B4-BE49-F238E27FC236}">
                <a16:creationId xmlns:a16="http://schemas.microsoft.com/office/drawing/2014/main" id="{400DC237-4567-5C5B-E968-05469B29E13E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ממשק המשתמש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Google Shape;318;p32">
            <a:extLst>
              <a:ext uri="{FF2B5EF4-FFF2-40B4-BE49-F238E27FC236}">
                <a16:creationId xmlns:a16="http://schemas.microsoft.com/office/drawing/2014/main" id="{EF9B4A7A-BBA6-8350-2249-E42A1E91EF13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61084" y="4752484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2D924AE-6584-883A-7B6F-9FECD83C6FA8}"/>
              </a:ext>
            </a:extLst>
          </p:cNvPr>
          <p:cNvSpPr txBox="1">
            <a:spLocks/>
          </p:cNvSpPr>
          <p:nvPr/>
        </p:nvSpPr>
        <p:spPr>
          <a:xfrm>
            <a:off x="4953000" y="1244323"/>
            <a:ext cx="3833554" cy="3430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L="3429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21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L="6858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8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L="10287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L="13716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L="17145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L="2057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L="24003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L="27432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בנוי מרובד של חלונות המאפשר למשתמשים לנווט בין חלונות שונים</a:t>
            </a:r>
          </a:p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בכל מעבר פועלת הפונקציה </a:t>
            </a:r>
            <a:r>
              <a:rPr lang="en-US" sz="2000" b="1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switch_windows</a:t>
            </a: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של המחלקה </a:t>
            </a:r>
            <a:r>
              <a:rPr lang="en-US" sz="2000" b="1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MainWindow</a:t>
            </a: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המעדכנת את החלון שאליו יש לעבור, מסתירה את החלון הנוכחי ומציגה את החלון הרצוי</a:t>
            </a:r>
          </a:p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נדגים שני מעברים</a:t>
            </a:r>
          </a:p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he-IL" sz="2000" b="1" kern="100" dirty="0">
              <a:solidFill>
                <a:schemeClr val="bg1"/>
              </a:solidFill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sz="2000" b="1" kern="100" dirty="0">
              <a:solidFill>
                <a:schemeClr val="bg1"/>
              </a:solidFill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" name="Google Shape;589;p46">
            <a:extLst>
              <a:ext uri="{FF2B5EF4-FFF2-40B4-BE49-F238E27FC236}">
                <a16:creationId xmlns:a16="http://schemas.microsoft.com/office/drawing/2014/main" id="{4A7F0CF7-68DD-C58C-9138-773820E44DE2}"/>
              </a:ext>
            </a:extLst>
          </p:cNvPr>
          <p:cNvSpPr/>
          <p:nvPr/>
        </p:nvSpPr>
        <p:spPr>
          <a:xfrm>
            <a:off x="390294" y="272314"/>
            <a:ext cx="424173" cy="449173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32063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allAtOnce" animBg="1"/>
      <p:bldP spid="11" grpId="0" build="allAtOnce" animBg="1"/>
      <p:bldP spid="14" grpId="0" build="allAtOnce" animBg="1"/>
      <p:bldP spid="10" grpId="0" build="allAtOnce" animBg="1"/>
      <p:bldP spid="5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אודות" descr="A screenshot of a computer&#10;&#10;Description automatically generated">
            <a:extLst>
              <a:ext uri="{FF2B5EF4-FFF2-40B4-BE49-F238E27FC236}">
                <a16:creationId xmlns:a16="http://schemas.microsoft.com/office/drawing/2014/main" id="{4FB7C0A6-A78F-17FA-8806-0F9C60BA0B6C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3898" y="3256683"/>
            <a:ext cx="2233273" cy="1637449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7" name="נגן הסרטים">
            <a:extLst>
              <a:ext uri="{FF2B5EF4-FFF2-40B4-BE49-F238E27FC236}">
                <a16:creationId xmlns:a16="http://schemas.microsoft.com/office/drawing/2014/main" id="{DC436F87-C149-8CB4-8BB1-3DEF58F84499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98" y="2428943"/>
            <a:ext cx="2233273" cy="1637449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8" name="חלון פרטי הסרט" descr="A screenshot of a computer&#10;&#10;Description automatically generated">
            <a:extLst>
              <a:ext uri="{FF2B5EF4-FFF2-40B4-BE49-F238E27FC236}">
                <a16:creationId xmlns:a16="http://schemas.microsoft.com/office/drawing/2014/main" id="{751A365C-DE70-91A9-8205-4583E60CE4E9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3898" y="1655460"/>
            <a:ext cx="2233273" cy="1637449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9" name="גלרייה">
            <a:extLst>
              <a:ext uri="{FF2B5EF4-FFF2-40B4-BE49-F238E27FC236}">
                <a16:creationId xmlns:a16="http://schemas.microsoft.com/office/drawing/2014/main" id="{65BFB3AE-57D2-0DA6-7101-420A202B51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" b="419"/>
          <a:stretch/>
        </p:blipFill>
        <p:spPr bwMode="auto">
          <a:xfrm>
            <a:off x="673898" y="854503"/>
            <a:ext cx="2233273" cy="1637449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2" name="מלבן אדום לבחירת סרט">
            <a:extLst>
              <a:ext uri="{FF2B5EF4-FFF2-40B4-BE49-F238E27FC236}">
                <a16:creationId xmlns:a16="http://schemas.microsoft.com/office/drawing/2014/main" id="{5841555A-8FCE-DE34-DB51-62ED4D36DD47}"/>
              </a:ext>
            </a:extLst>
          </p:cNvPr>
          <p:cNvSpPr/>
          <p:nvPr/>
        </p:nvSpPr>
        <p:spPr>
          <a:xfrm>
            <a:off x="1598991" y="1395250"/>
            <a:ext cx="664113" cy="894450"/>
          </a:xfrm>
          <a:prstGeom prst="rect">
            <a:avLst/>
          </a:prstGeom>
          <a:noFill/>
          <a:ln w="50800" cap="sq">
            <a:solidFill>
              <a:srgbClr val="FFFF00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 sz="1050" dirty="0"/>
          </a:p>
        </p:txBody>
      </p:sp>
      <p:pic>
        <p:nvPicPr>
          <p:cNvPr id="4" name="חלון פרטי הסרט שהופך להיות עליון" descr="A screenshot of a computer&#10;&#10;Description automatically generated">
            <a:extLst>
              <a:ext uri="{FF2B5EF4-FFF2-40B4-BE49-F238E27FC236}">
                <a16:creationId xmlns:a16="http://schemas.microsoft.com/office/drawing/2014/main" id="{0EAA1F0E-A5CD-05EF-81F0-6BD35DA6A5E9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1465" y="845751"/>
            <a:ext cx="2233273" cy="1637449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13" name="תיאור חלון אודות">
            <a:extLst>
              <a:ext uri="{FF2B5EF4-FFF2-40B4-BE49-F238E27FC236}">
                <a16:creationId xmlns:a16="http://schemas.microsoft.com/office/drawing/2014/main" id="{B935CBCA-E69F-464B-5D26-78C3CEE8E994}"/>
              </a:ext>
            </a:extLst>
          </p:cNvPr>
          <p:cNvSpPr txBox="1"/>
          <p:nvPr/>
        </p:nvSpPr>
        <p:spPr>
          <a:xfrm>
            <a:off x="4862506" y="3882383"/>
            <a:ext cx="3943350" cy="951503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68580" tIns="34290" rIns="68580" bIns="34290" numCol="1" spcCol="0" rtlCol="1" fromWordArt="0" anchor="t" anchorCtr="0" forceAA="0" compatLnSpc="1">
            <a:noAutofit/>
          </a:bodyPr>
          <a:lstStyle/>
          <a:p>
            <a:pPr algn="ctr" rtl="1">
              <a:lnSpc>
                <a:spcPct val="107000"/>
              </a:lnSpc>
              <a:spcAft>
                <a:spcPts val="600"/>
              </a:spcAft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חלון אודות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b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000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InformationWindow</a:t>
            </a: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8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1" name="תיאור חלון נגן סרטים">
            <a:extLst>
              <a:ext uri="{FF2B5EF4-FFF2-40B4-BE49-F238E27FC236}">
                <a16:creationId xmlns:a16="http://schemas.microsoft.com/office/drawing/2014/main" id="{06F28EA0-1624-14A6-66E6-EE49318062DA}"/>
              </a:ext>
            </a:extLst>
          </p:cNvPr>
          <p:cNvSpPr txBox="1"/>
          <p:nvPr/>
        </p:nvSpPr>
        <p:spPr>
          <a:xfrm>
            <a:off x="4862506" y="2940187"/>
            <a:ext cx="3943350" cy="951503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68580" tIns="34290" rIns="68580" bIns="34290" numCol="1" spcCol="0" rtlCol="1" fromWordArt="0" anchor="t" anchorCtr="0" forceAA="0" compatLnSpc="1">
            <a:noAutofit/>
          </a:bodyPr>
          <a:lstStyle/>
          <a:p>
            <a:pPr algn="ctr" rtl="1">
              <a:lnSpc>
                <a:spcPct val="107000"/>
              </a:lnSpc>
              <a:spcAft>
                <a:spcPts val="600"/>
              </a:spcAft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חלון נגן הסרטים</a:t>
            </a:r>
            <a:b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000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MoviePlayerWindow</a:t>
            </a: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8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4" name="תיאור חלון פרטי הסרט">
            <a:extLst>
              <a:ext uri="{FF2B5EF4-FFF2-40B4-BE49-F238E27FC236}">
                <a16:creationId xmlns:a16="http://schemas.microsoft.com/office/drawing/2014/main" id="{3F32B170-7232-CB1E-F69E-D8F8B0827552}"/>
              </a:ext>
            </a:extLst>
          </p:cNvPr>
          <p:cNvSpPr txBox="1"/>
          <p:nvPr/>
        </p:nvSpPr>
        <p:spPr>
          <a:xfrm>
            <a:off x="4860073" y="2090161"/>
            <a:ext cx="3943350" cy="1049638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68580" tIns="34290" rIns="68580" bIns="34290" numCol="1" spcCol="0" rtlCol="1" fromWordArt="0" anchor="t" anchorCtr="0" forceAA="0" compatLnSpc="1">
            <a:noAutofit/>
          </a:bodyPr>
          <a:lstStyle/>
          <a:p>
            <a:pPr algn="ctr" rtl="1">
              <a:lnSpc>
                <a:spcPct val="107000"/>
              </a:lnSpc>
              <a:spcAft>
                <a:spcPts val="600"/>
              </a:spcAft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חלון פרטי הסרט הנבחר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b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000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SelectedMovieWindow</a:t>
            </a: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8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תיאור חלון גלרייה">
            <a:extLst>
              <a:ext uri="{FF2B5EF4-FFF2-40B4-BE49-F238E27FC236}">
                <a16:creationId xmlns:a16="http://schemas.microsoft.com/office/drawing/2014/main" id="{BEE7F682-B024-BE18-F678-6F0D92D906A0}"/>
              </a:ext>
            </a:extLst>
          </p:cNvPr>
          <p:cNvSpPr txBox="1"/>
          <p:nvPr/>
        </p:nvSpPr>
        <p:spPr>
          <a:xfrm>
            <a:off x="4862506" y="1124562"/>
            <a:ext cx="3943350" cy="845749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68580" tIns="34290" rIns="68580" bIns="34290" numCol="1" spcCol="0" rtlCol="1" fromWordArt="0" anchor="t" anchorCtr="0" forceAA="0" compatLnSpc="1">
            <a:noAutofit/>
          </a:bodyPr>
          <a:lstStyle/>
          <a:p>
            <a:pPr algn="ctr" rtl="1">
              <a:lnSpc>
                <a:spcPct val="107000"/>
              </a:lnSpc>
              <a:spcAft>
                <a:spcPts val="600"/>
              </a:spcAft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חלון גלריית הסרטים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000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MovieGalleryWindow</a:t>
            </a: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8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2" name="Google Shape;257;p27">
            <a:extLst>
              <a:ext uri="{FF2B5EF4-FFF2-40B4-BE49-F238E27FC236}">
                <a16:creationId xmlns:a16="http://schemas.microsoft.com/office/drawing/2014/main" id="{400DC237-4567-5C5B-E968-05469B29E13E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algn="r" rtl="1"/>
            <a:r>
              <a:rPr lang="he-IL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שלבי החלפת חלון גלריה בחלון פרטי הסרט</a:t>
            </a:r>
          </a:p>
        </p:txBody>
      </p:sp>
      <p:sp>
        <p:nvSpPr>
          <p:cNvPr id="15" name="Google Shape;558;p46">
            <a:extLst>
              <a:ext uri="{FF2B5EF4-FFF2-40B4-BE49-F238E27FC236}">
                <a16:creationId xmlns:a16="http://schemas.microsoft.com/office/drawing/2014/main" id="{13B8E24A-D831-AD2A-CBD7-E6DE63032542}"/>
              </a:ext>
            </a:extLst>
          </p:cNvPr>
          <p:cNvSpPr/>
          <p:nvPr/>
        </p:nvSpPr>
        <p:spPr>
          <a:xfrm>
            <a:off x="269913" y="225589"/>
            <a:ext cx="436004" cy="503792"/>
          </a:xfrm>
          <a:custGeom>
            <a:avLst/>
            <a:gdLst/>
            <a:ahLst/>
            <a:cxnLst/>
            <a:rect l="l" t="t" r="r" b="b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318;p32">
            <a:extLst>
              <a:ext uri="{FF2B5EF4-FFF2-40B4-BE49-F238E27FC236}">
                <a16:creationId xmlns:a16="http://schemas.microsoft.com/office/drawing/2014/main" id="{EF9B4A7A-BBA6-8350-2249-E42A1E91EF13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61084" y="4752484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530377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35802E-6 L -3.33333E-6 0.15555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7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2.71605E-6 L 4.16667E-6 0.18981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475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19753E-6 L -3.33333E-6 -0.15555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012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3.33333E-6 L 0.00035 -0.21173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-105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4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" name="Google Shape;406;p38"/>
          <p:cNvGrpSpPr/>
          <p:nvPr/>
        </p:nvGrpSpPr>
        <p:grpSpPr>
          <a:xfrm flipH="1">
            <a:off x="6714836" y="1555780"/>
            <a:ext cx="473400" cy="473400"/>
            <a:chOff x="1786339" y="1703401"/>
            <a:chExt cx="473400" cy="473400"/>
          </a:xfrm>
        </p:grpSpPr>
        <p:sp>
          <p:nvSpPr>
            <p:cNvPr id="407" name="Google Shape;407;p38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08" name="Google Shape;408;p38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dk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ousine"/>
                </a:rPr>
                <a:t>1</a:t>
              </a:r>
              <a:endParaRPr sz="1100" b="1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endParaRPr>
            </a:p>
          </p:txBody>
        </p:sp>
      </p:grpSp>
      <p:grpSp>
        <p:nvGrpSpPr>
          <p:cNvPr id="409" name="Google Shape;409;p38"/>
          <p:cNvGrpSpPr/>
          <p:nvPr/>
        </p:nvGrpSpPr>
        <p:grpSpPr>
          <a:xfrm flipH="1">
            <a:off x="4428168" y="1621874"/>
            <a:ext cx="334744" cy="334744"/>
            <a:chOff x="3883742" y="1772729"/>
            <a:chExt cx="334744" cy="334744"/>
          </a:xfrm>
        </p:grpSpPr>
        <p:sp>
          <p:nvSpPr>
            <p:cNvPr id="410" name="Google Shape;410;p38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dk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ousine"/>
                </a:rPr>
                <a:t>3</a:t>
              </a:r>
              <a:endParaRPr sz="1100" b="1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endParaRPr>
            </a:p>
          </p:txBody>
        </p:sp>
      </p:grpSp>
      <p:grpSp>
        <p:nvGrpSpPr>
          <p:cNvPr id="412" name="Google Shape;412;p38"/>
          <p:cNvGrpSpPr/>
          <p:nvPr/>
        </p:nvGrpSpPr>
        <p:grpSpPr>
          <a:xfrm flipH="1">
            <a:off x="2054659" y="1574715"/>
            <a:ext cx="473400" cy="473400"/>
            <a:chOff x="5842489" y="1703401"/>
            <a:chExt cx="473400" cy="473400"/>
          </a:xfrm>
        </p:grpSpPr>
        <p:sp>
          <p:nvSpPr>
            <p:cNvPr id="413" name="Google Shape;413;p38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14" name="Google Shape;414;p38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dk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ousine"/>
                </a:rPr>
                <a:t>5</a:t>
              </a:r>
              <a:endParaRPr sz="1100" b="1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endParaRPr>
            </a:p>
          </p:txBody>
        </p:sp>
      </p:grpSp>
      <p:grpSp>
        <p:nvGrpSpPr>
          <p:cNvPr id="418" name="Google Shape;418;p38"/>
          <p:cNvGrpSpPr/>
          <p:nvPr/>
        </p:nvGrpSpPr>
        <p:grpSpPr>
          <a:xfrm flipH="1">
            <a:off x="3247731" y="3567397"/>
            <a:ext cx="473400" cy="473400"/>
            <a:chOff x="4852739" y="3576300"/>
            <a:chExt cx="473400" cy="473400"/>
          </a:xfrm>
        </p:grpSpPr>
        <p:sp>
          <p:nvSpPr>
            <p:cNvPr id="419" name="Google Shape;419;p38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20" name="Google Shape;420;p38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dk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ousine"/>
                </a:rPr>
                <a:t>4</a:t>
              </a:r>
              <a:endParaRPr sz="1100" b="1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endParaRPr>
            </a:p>
          </p:txBody>
        </p:sp>
      </p:grpSp>
      <p:grpSp>
        <p:nvGrpSpPr>
          <p:cNvPr id="421" name="Google Shape;421;p38"/>
          <p:cNvGrpSpPr/>
          <p:nvPr/>
        </p:nvGrpSpPr>
        <p:grpSpPr>
          <a:xfrm flipH="1">
            <a:off x="5518789" y="3640999"/>
            <a:ext cx="473400" cy="473400"/>
            <a:chOff x="2824664" y="3576300"/>
            <a:chExt cx="473400" cy="473400"/>
          </a:xfrm>
        </p:grpSpPr>
        <p:sp>
          <p:nvSpPr>
            <p:cNvPr id="422" name="Google Shape;422;p38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23" name="Google Shape;423;p38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chemeClr val="dk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ousine"/>
                </a:rPr>
                <a:t>2</a:t>
              </a:r>
              <a:endParaRPr sz="1100" b="1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endParaRPr>
            </a:p>
          </p:txBody>
        </p:sp>
      </p:grpSp>
      <p:sp>
        <p:nvSpPr>
          <p:cNvPr id="424" name="Google Shape;424;p38"/>
          <p:cNvSpPr txBox="1"/>
          <p:nvPr/>
        </p:nvSpPr>
        <p:spPr>
          <a:xfrm flipH="1">
            <a:off x="6411400" y="915357"/>
            <a:ext cx="1726435" cy="680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 rtl="1"/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בחירת סרט בחלון הגלריה על ידי המשתמש</a:t>
            </a:r>
            <a:endParaRPr sz="1600" b="1" dirty="0">
              <a:solidFill>
                <a:schemeClr val="l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Cousine"/>
            </a:endParaRPr>
          </a:p>
        </p:txBody>
      </p:sp>
      <p:sp>
        <p:nvSpPr>
          <p:cNvPr id="2" name="Google Shape;424;p38">
            <a:extLst>
              <a:ext uri="{FF2B5EF4-FFF2-40B4-BE49-F238E27FC236}">
                <a16:creationId xmlns:a16="http://schemas.microsoft.com/office/drawing/2014/main" id="{8CC5D6D4-6D1D-AE31-B160-3B8E41940EA0}"/>
              </a:ext>
            </a:extLst>
          </p:cNvPr>
          <p:cNvSpPr txBox="1"/>
          <p:nvPr/>
        </p:nvSpPr>
        <p:spPr>
          <a:xfrm flipH="1">
            <a:off x="4561272" y="4062715"/>
            <a:ext cx="2861833" cy="954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 rtl="1"/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מזהה </a:t>
            </a:r>
            <a:r>
              <a:rPr lang="he-IL" sz="1600" b="1" u="sng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הסרט שנבחר</a:t>
            </a:r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 נשמר</a:t>
            </a:r>
            <a:br>
              <a:rPr lang="en-US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</a:br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בתכונה </a:t>
            </a: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selected_movie_id</a:t>
            </a:r>
            <a:r>
              <a:rPr lang="en-US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 </a:t>
            </a:r>
            <a:br>
              <a:rPr lang="en-US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</a:br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של מחלקה </a:t>
            </a:r>
            <a:r>
              <a:rPr lang="en-US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Client</a:t>
            </a:r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 (בצד לקוח)</a:t>
            </a:r>
          </a:p>
        </p:txBody>
      </p:sp>
      <p:sp>
        <p:nvSpPr>
          <p:cNvPr id="3" name="Google Shape;424;p38">
            <a:extLst>
              <a:ext uri="{FF2B5EF4-FFF2-40B4-BE49-F238E27FC236}">
                <a16:creationId xmlns:a16="http://schemas.microsoft.com/office/drawing/2014/main" id="{C3B05144-9377-F6AA-54AB-723A1B85B3EE}"/>
              </a:ext>
            </a:extLst>
          </p:cNvPr>
          <p:cNvSpPr txBox="1"/>
          <p:nvPr/>
        </p:nvSpPr>
        <p:spPr>
          <a:xfrm flipH="1">
            <a:off x="3417381" y="911077"/>
            <a:ext cx="2780114" cy="680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 rtl="1"/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הסתרת חלון גלריה על ידי הפונקציה </a:t>
            </a: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switch_windows</a:t>
            </a:r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 של המחלקה </a:t>
            </a: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MainWindow</a:t>
            </a:r>
            <a:endParaRPr lang="he-IL" sz="1600" b="1" dirty="0">
              <a:solidFill>
                <a:schemeClr val="l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Cousine"/>
            </a:endParaRPr>
          </a:p>
        </p:txBody>
      </p:sp>
      <p:sp>
        <p:nvSpPr>
          <p:cNvPr id="6" name="Google Shape;426;p38">
            <a:extLst>
              <a:ext uri="{FF2B5EF4-FFF2-40B4-BE49-F238E27FC236}">
                <a16:creationId xmlns:a16="http://schemas.microsoft.com/office/drawing/2014/main" id="{F9D2C278-064C-C0FB-EC6E-09E90F7DA299}"/>
              </a:ext>
            </a:extLst>
          </p:cNvPr>
          <p:cNvSpPr txBox="1"/>
          <p:nvPr/>
        </p:nvSpPr>
        <p:spPr>
          <a:xfrm flipH="1">
            <a:off x="602953" y="774949"/>
            <a:ext cx="2678764" cy="81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 rtl="1"/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הצגת חלון פרטי הסרט על ידי הפונקציה </a:t>
            </a:r>
            <a:r>
              <a:rPr lang="en-US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switch_windows</a:t>
            </a:r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 של המחלקה </a:t>
            </a: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MainWindow</a:t>
            </a:r>
            <a:endParaRPr lang="he-IL" sz="1600" b="1" dirty="0">
              <a:solidFill>
                <a:schemeClr val="l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Cousine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4655FBB1-B684-923B-5EF4-A397D30807E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2080934"/>
            <a:ext cx="9144000" cy="139311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10E10DC1-C248-1777-6762-20F121E0FCCF}"/>
              </a:ext>
            </a:extLst>
          </p:cNvPr>
          <p:cNvSpPr txBox="1"/>
          <p:nvPr/>
        </p:nvSpPr>
        <p:spPr>
          <a:xfrm>
            <a:off x="705917" y="4032636"/>
            <a:ext cx="405660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עדכון שדות פרטי הסרט בחלון פרטי הסרט</a:t>
            </a:r>
            <a:br>
              <a:rPr lang="en-US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</a:b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config_movie_labels</a:t>
            </a:r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על ידי </a:t>
            </a:r>
            <a:br>
              <a:rPr lang="en-US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</a:b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SelectedMovieWindow</a:t>
            </a:r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של המחלקה </a:t>
            </a:r>
          </a:p>
          <a:p>
            <a:pPr algn="r"/>
            <a:endParaRPr lang="he-IL" sz="1600" b="1" dirty="0"/>
          </a:p>
        </p:txBody>
      </p:sp>
      <p:sp>
        <p:nvSpPr>
          <p:cNvPr id="40" name="Google Shape;257;p27">
            <a:extLst>
              <a:ext uri="{FF2B5EF4-FFF2-40B4-BE49-F238E27FC236}">
                <a16:creationId xmlns:a16="http://schemas.microsoft.com/office/drawing/2014/main" id="{80BA03C0-DBD2-C55F-D0CD-E94B45B62F80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algn="r" rtl="1"/>
            <a:r>
              <a:rPr lang="he-IL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שלבי החלפת חלון גלריה בחלון פרטי הסרט</a:t>
            </a:r>
          </a:p>
        </p:txBody>
      </p:sp>
      <p:sp>
        <p:nvSpPr>
          <p:cNvPr id="42" name="Google Shape;558;p46">
            <a:extLst>
              <a:ext uri="{FF2B5EF4-FFF2-40B4-BE49-F238E27FC236}">
                <a16:creationId xmlns:a16="http://schemas.microsoft.com/office/drawing/2014/main" id="{2914E646-E931-340E-FAE7-87A456838D9A}"/>
              </a:ext>
            </a:extLst>
          </p:cNvPr>
          <p:cNvSpPr/>
          <p:nvPr/>
        </p:nvSpPr>
        <p:spPr>
          <a:xfrm>
            <a:off x="269913" y="225589"/>
            <a:ext cx="436004" cy="503792"/>
          </a:xfrm>
          <a:custGeom>
            <a:avLst/>
            <a:gdLst/>
            <a:ahLst/>
            <a:cxnLst/>
            <a:rect l="l" t="t" r="r" b="b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18;p32">
            <a:extLst>
              <a:ext uri="{FF2B5EF4-FFF2-40B4-BE49-F238E27FC236}">
                <a16:creationId xmlns:a16="http://schemas.microsoft.com/office/drawing/2014/main" id="{AAFD1563-4B58-CF14-9F0B-69EA3AF44458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12</a:t>
            </a:fld>
            <a:endParaRPr lang="en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4" grpId="0"/>
      <p:bldP spid="2" grpId="0"/>
      <p:bldP spid="3" grpId="0"/>
      <p:bldP spid="6" grpId="0"/>
      <p:bldP spid="3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אודות" descr="A screenshot of a computer&#10;&#10;Description automatically generated">
            <a:extLst>
              <a:ext uri="{FF2B5EF4-FFF2-40B4-BE49-F238E27FC236}">
                <a16:creationId xmlns:a16="http://schemas.microsoft.com/office/drawing/2014/main" id="{4FB7C0A6-A78F-17FA-8806-0F9C60BA0B6C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8597" y="3301187"/>
            <a:ext cx="2218979" cy="162823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7" name="נגן הסרטים">
            <a:extLst>
              <a:ext uri="{FF2B5EF4-FFF2-40B4-BE49-F238E27FC236}">
                <a16:creationId xmlns:a16="http://schemas.microsoft.com/office/drawing/2014/main" id="{DC436F87-C149-8CB4-8BB1-3DEF58F84499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63" y="2487072"/>
            <a:ext cx="2218979" cy="162823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3" name="גלרייה">
            <a:extLst>
              <a:ext uri="{FF2B5EF4-FFF2-40B4-BE49-F238E27FC236}">
                <a16:creationId xmlns:a16="http://schemas.microsoft.com/office/drawing/2014/main" id="{8F335D96-B69C-F17F-76E6-0AACC0198F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" b="419"/>
          <a:stretch/>
        </p:blipFill>
        <p:spPr bwMode="auto">
          <a:xfrm>
            <a:off x="621741" y="1676505"/>
            <a:ext cx="2220701" cy="162823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4" name="חלון פרטי הסרט" descr="A screenshot of a computer&#10;&#10;Description automatically generated">
            <a:extLst>
              <a:ext uri="{FF2B5EF4-FFF2-40B4-BE49-F238E27FC236}">
                <a16:creationId xmlns:a16="http://schemas.microsoft.com/office/drawing/2014/main" id="{8684F0AF-0659-3CB1-1D9E-701B21CE4836}"/>
              </a:ext>
            </a:extLst>
          </p:cNvPr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8597" y="795478"/>
            <a:ext cx="2218979" cy="162823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2" name="מלבן אדום לבחירת סרט">
            <a:extLst>
              <a:ext uri="{FF2B5EF4-FFF2-40B4-BE49-F238E27FC236}">
                <a16:creationId xmlns:a16="http://schemas.microsoft.com/office/drawing/2014/main" id="{5841555A-8FCE-DE34-DB51-62ED4D36DD47}"/>
              </a:ext>
            </a:extLst>
          </p:cNvPr>
          <p:cNvSpPr/>
          <p:nvPr/>
        </p:nvSpPr>
        <p:spPr>
          <a:xfrm rot="-60000">
            <a:off x="947411" y="1993640"/>
            <a:ext cx="1208639" cy="160817"/>
          </a:xfrm>
          <a:prstGeom prst="rect">
            <a:avLst/>
          </a:prstGeom>
          <a:noFill/>
          <a:ln w="50800" cap="sq">
            <a:solidFill>
              <a:srgbClr val="FFFF00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68580" tIns="34290" rIns="68580" bIns="3429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 sz="1050"/>
          </a:p>
        </p:txBody>
      </p:sp>
      <p:sp>
        <p:nvSpPr>
          <p:cNvPr id="19" name="תיאור חלון אודות">
            <a:extLst>
              <a:ext uri="{FF2B5EF4-FFF2-40B4-BE49-F238E27FC236}">
                <a16:creationId xmlns:a16="http://schemas.microsoft.com/office/drawing/2014/main" id="{AAB5CA86-08E8-D0EF-09A8-7DE1F0B17B49}"/>
              </a:ext>
            </a:extLst>
          </p:cNvPr>
          <p:cNvSpPr txBox="1"/>
          <p:nvPr/>
        </p:nvSpPr>
        <p:spPr>
          <a:xfrm>
            <a:off x="4884981" y="3895958"/>
            <a:ext cx="3943350" cy="951503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68580" tIns="34290" rIns="68580" bIns="34290" numCol="1" spcCol="0" rtlCol="1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1">
              <a:lnSpc>
                <a:spcPct val="107000"/>
              </a:lnSpc>
              <a:spcAft>
                <a:spcPts val="600"/>
              </a:spcAft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חלון אודות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b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000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InformationWindow</a:t>
            </a: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8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0" name="תיאור חלון נגן סרטים">
            <a:extLst>
              <a:ext uri="{FF2B5EF4-FFF2-40B4-BE49-F238E27FC236}">
                <a16:creationId xmlns:a16="http://schemas.microsoft.com/office/drawing/2014/main" id="{E4D2C2FD-2637-7EFB-935B-FF2D3A213D77}"/>
              </a:ext>
            </a:extLst>
          </p:cNvPr>
          <p:cNvSpPr txBox="1"/>
          <p:nvPr/>
        </p:nvSpPr>
        <p:spPr>
          <a:xfrm>
            <a:off x="4884981" y="3000232"/>
            <a:ext cx="3943350" cy="951503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68580" tIns="34290" rIns="68580" bIns="34290" numCol="1" spcCol="0" rtlCol="1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1">
              <a:lnSpc>
                <a:spcPct val="107000"/>
              </a:lnSpc>
              <a:spcAft>
                <a:spcPts val="600"/>
              </a:spcAft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חלון נגן הסרטים</a:t>
            </a:r>
            <a:b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000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MoviePlayerWindow</a:t>
            </a: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8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1" name="תיאור חלון פרטי הסרט">
            <a:extLst>
              <a:ext uri="{FF2B5EF4-FFF2-40B4-BE49-F238E27FC236}">
                <a16:creationId xmlns:a16="http://schemas.microsoft.com/office/drawing/2014/main" id="{66671F89-F1D7-F30E-6799-7663944366B5}"/>
              </a:ext>
            </a:extLst>
          </p:cNvPr>
          <p:cNvSpPr txBox="1"/>
          <p:nvPr/>
        </p:nvSpPr>
        <p:spPr>
          <a:xfrm>
            <a:off x="4880116" y="1126647"/>
            <a:ext cx="3943350" cy="1049638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68580" tIns="34290" rIns="68580" bIns="34290" numCol="1" spcCol="0" rtlCol="1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1">
              <a:lnSpc>
                <a:spcPct val="107000"/>
              </a:lnSpc>
              <a:spcAft>
                <a:spcPts val="600"/>
              </a:spcAft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חלון פרטי הסרט הנבחר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b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000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SelectedMovieWindow</a:t>
            </a: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8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3" name="תיאור חלון גלרייה">
            <a:extLst>
              <a:ext uri="{FF2B5EF4-FFF2-40B4-BE49-F238E27FC236}">
                <a16:creationId xmlns:a16="http://schemas.microsoft.com/office/drawing/2014/main" id="{0E454AB5-6A4A-C196-FD68-B936DC1D7801}"/>
              </a:ext>
            </a:extLst>
          </p:cNvPr>
          <p:cNvSpPr txBox="1"/>
          <p:nvPr/>
        </p:nvSpPr>
        <p:spPr>
          <a:xfrm>
            <a:off x="4884981" y="2005188"/>
            <a:ext cx="3943350" cy="845749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68580" tIns="34290" rIns="68580" bIns="34290" numCol="1" spcCol="0" rtlCol="1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rtl="1">
              <a:lnSpc>
                <a:spcPct val="107000"/>
              </a:lnSpc>
              <a:spcAft>
                <a:spcPts val="600"/>
              </a:spcAft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חלון גלריית הסרטים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000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MovieGalleryWindow</a:t>
            </a:r>
            <a:r>
              <a:rPr lang="he-IL" sz="2000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8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" name="Google Shape;558;p46">
            <a:extLst>
              <a:ext uri="{FF2B5EF4-FFF2-40B4-BE49-F238E27FC236}">
                <a16:creationId xmlns:a16="http://schemas.microsoft.com/office/drawing/2014/main" id="{E51A7FDC-6245-6B22-D470-83D45D648E65}"/>
              </a:ext>
            </a:extLst>
          </p:cNvPr>
          <p:cNvSpPr/>
          <p:nvPr/>
        </p:nvSpPr>
        <p:spPr>
          <a:xfrm>
            <a:off x="269913" y="225589"/>
            <a:ext cx="436004" cy="503792"/>
          </a:xfrm>
          <a:custGeom>
            <a:avLst/>
            <a:gdLst/>
            <a:ahLst/>
            <a:cxnLst/>
            <a:rect l="l" t="t" r="r" b="b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CBA0776C-7161-8CCD-C249-6516756A3870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algn="r" rtl="1"/>
            <a:r>
              <a:rPr lang="he-IL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שלבי החלפת חלון פרטי הסרט בחלון נגן הסרט</a:t>
            </a:r>
          </a:p>
        </p:txBody>
      </p:sp>
      <p:pic>
        <p:nvPicPr>
          <p:cNvPr id="9" name="נגן הסרטים שהופך להיות עליון">
            <a:extLst>
              <a:ext uri="{FF2B5EF4-FFF2-40B4-BE49-F238E27FC236}">
                <a16:creationId xmlns:a16="http://schemas.microsoft.com/office/drawing/2014/main" id="{02056347-5B23-2841-6F22-32B43600450B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95" y="1201168"/>
            <a:ext cx="2218979" cy="162823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3600000">
              <a:rot lat="18711291" lon="19403853" rev="2314436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10" name="Google Shape;318;p32">
            <a:extLst>
              <a:ext uri="{FF2B5EF4-FFF2-40B4-BE49-F238E27FC236}">
                <a16:creationId xmlns:a16="http://schemas.microsoft.com/office/drawing/2014/main" id="{D7B0B981-8E71-B431-1958-4CF6F1B8433B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61084" y="4752484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31546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7.40741E-7 L 2.77778E-7 0.18395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19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3.58025E-6 L 3.61111E-6 0.18982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475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2.96296E-6 L 1.11111E-6 0.19939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969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34568E-6 L 0.00052 0.17315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864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33333E-6 L -3.33333E-6 -0.2518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93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0.00154 L -0.00052 -0.37655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" y="-189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0" grpId="0"/>
      <p:bldP spid="21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" name="Google Shape;406;p38"/>
          <p:cNvGrpSpPr/>
          <p:nvPr/>
        </p:nvGrpSpPr>
        <p:grpSpPr>
          <a:xfrm flipH="1">
            <a:off x="6714836" y="1555780"/>
            <a:ext cx="473400" cy="473400"/>
            <a:chOff x="1786339" y="1703401"/>
            <a:chExt cx="473400" cy="473400"/>
          </a:xfrm>
        </p:grpSpPr>
        <p:sp>
          <p:nvSpPr>
            <p:cNvPr id="407" name="Google Shape;407;p38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08" name="Google Shape;408;p38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dk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ousine"/>
                </a:rPr>
                <a:t>1</a:t>
              </a:r>
              <a:endParaRPr sz="1100" b="1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endParaRPr>
            </a:p>
          </p:txBody>
        </p:sp>
      </p:grpSp>
      <p:grpSp>
        <p:nvGrpSpPr>
          <p:cNvPr id="409" name="Google Shape;409;p38"/>
          <p:cNvGrpSpPr/>
          <p:nvPr/>
        </p:nvGrpSpPr>
        <p:grpSpPr>
          <a:xfrm flipH="1">
            <a:off x="4428168" y="1621874"/>
            <a:ext cx="334744" cy="334744"/>
            <a:chOff x="3883742" y="1772729"/>
            <a:chExt cx="334744" cy="334744"/>
          </a:xfrm>
        </p:grpSpPr>
        <p:sp>
          <p:nvSpPr>
            <p:cNvPr id="410" name="Google Shape;410;p38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dk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ousine"/>
                </a:rPr>
                <a:t>3</a:t>
              </a:r>
              <a:endParaRPr sz="1100" b="1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endParaRPr>
            </a:p>
          </p:txBody>
        </p:sp>
      </p:grpSp>
      <p:grpSp>
        <p:nvGrpSpPr>
          <p:cNvPr id="412" name="Google Shape;412;p38"/>
          <p:cNvGrpSpPr/>
          <p:nvPr/>
        </p:nvGrpSpPr>
        <p:grpSpPr>
          <a:xfrm flipH="1">
            <a:off x="2054659" y="1574715"/>
            <a:ext cx="473400" cy="473400"/>
            <a:chOff x="5842489" y="1703401"/>
            <a:chExt cx="473400" cy="473400"/>
          </a:xfrm>
        </p:grpSpPr>
        <p:sp>
          <p:nvSpPr>
            <p:cNvPr id="413" name="Google Shape;413;p38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14" name="Google Shape;414;p38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he-IL" sz="1100" b="1" dirty="0">
                  <a:solidFill>
                    <a:schemeClr val="dk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ousine"/>
                </a:rPr>
                <a:t>4</a:t>
              </a:r>
              <a:endParaRPr sz="1100" b="1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endParaRPr>
            </a:p>
          </p:txBody>
        </p:sp>
      </p:grpSp>
      <p:grpSp>
        <p:nvGrpSpPr>
          <p:cNvPr id="421" name="Google Shape;421;p38"/>
          <p:cNvGrpSpPr/>
          <p:nvPr/>
        </p:nvGrpSpPr>
        <p:grpSpPr>
          <a:xfrm flipH="1">
            <a:off x="5518789" y="3640999"/>
            <a:ext cx="473400" cy="473400"/>
            <a:chOff x="2824664" y="3576300"/>
            <a:chExt cx="473400" cy="473400"/>
          </a:xfrm>
        </p:grpSpPr>
        <p:sp>
          <p:nvSpPr>
            <p:cNvPr id="422" name="Google Shape;422;p38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23" name="Google Shape;423;p38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chemeClr val="dk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Cousine"/>
                </a:rPr>
                <a:t>2</a:t>
              </a:r>
              <a:endParaRPr sz="1100" b="1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endParaRPr>
            </a:p>
          </p:txBody>
        </p:sp>
      </p:grpSp>
      <p:sp>
        <p:nvSpPr>
          <p:cNvPr id="424" name="Google Shape;424;p38"/>
          <p:cNvSpPr txBox="1"/>
          <p:nvPr/>
        </p:nvSpPr>
        <p:spPr>
          <a:xfrm flipH="1">
            <a:off x="6614667" y="915357"/>
            <a:ext cx="1616876" cy="680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 rtl="1"/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בחירת 'נגן סרט' בחלון פרטי סרט על ידי המשתמש</a:t>
            </a:r>
          </a:p>
        </p:txBody>
      </p:sp>
      <p:sp>
        <p:nvSpPr>
          <p:cNvPr id="2" name="Google Shape;424;p38">
            <a:extLst>
              <a:ext uri="{FF2B5EF4-FFF2-40B4-BE49-F238E27FC236}">
                <a16:creationId xmlns:a16="http://schemas.microsoft.com/office/drawing/2014/main" id="{8CC5D6D4-6D1D-AE31-B160-3B8E41940EA0}"/>
              </a:ext>
            </a:extLst>
          </p:cNvPr>
          <p:cNvSpPr txBox="1"/>
          <p:nvPr/>
        </p:nvSpPr>
        <p:spPr>
          <a:xfrm flipH="1">
            <a:off x="4561272" y="4062715"/>
            <a:ext cx="2861833" cy="954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 rtl="1"/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הסתרת חלון פרטי הסרט על ידי הפונקציה </a:t>
            </a: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switch_windows</a:t>
            </a:r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 של המחלקה </a:t>
            </a: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MainWindow</a:t>
            </a:r>
            <a:endParaRPr lang="he-IL" sz="1600" b="1" dirty="0">
              <a:solidFill>
                <a:schemeClr val="l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Cousine"/>
            </a:endParaRPr>
          </a:p>
        </p:txBody>
      </p:sp>
      <p:sp>
        <p:nvSpPr>
          <p:cNvPr id="3" name="Google Shape;424;p38">
            <a:extLst>
              <a:ext uri="{FF2B5EF4-FFF2-40B4-BE49-F238E27FC236}">
                <a16:creationId xmlns:a16="http://schemas.microsoft.com/office/drawing/2014/main" id="{C3B05144-9377-F6AA-54AB-723A1B85B3EE}"/>
              </a:ext>
            </a:extLst>
          </p:cNvPr>
          <p:cNvSpPr txBox="1"/>
          <p:nvPr/>
        </p:nvSpPr>
        <p:spPr>
          <a:xfrm flipH="1">
            <a:off x="3417381" y="911077"/>
            <a:ext cx="2780114" cy="680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 rtl="1"/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בנייה והמשך אתחול נגן הסרט על ידי הפונקציה </a:t>
            </a: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start_movie_player</a:t>
            </a:r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 של המחלקה </a:t>
            </a: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MoviePlayerWindow</a:t>
            </a:r>
            <a:endParaRPr lang="he-IL" sz="1600" b="1" dirty="0">
              <a:solidFill>
                <a:schemeClr val="l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Cousine"/>
            </a:endParaRPr>
          </a:p>
        </p:txBody>
      </p:sp>
      <p:sp>
        <p:nvSpPr>
          <p:cNvPr id="6" name="Google Shape;426;p38">
            <a:extLst>
              <a:ext uri="{FF2B5EF4-FFF2-40B4-BE49-F238E27FC236}">
                <a16:creationId xmlns:a16="http://schemas.microsoft.com/office/drawing/2014/main" id="{F9D2C278-064C-C0FB-EC6E-09E90F7DA299}"/>
              </a:ext>
            </a:extLst>
          </p:cNvPr>
          <p:cNvSpPr txBox="1"/>
          <p:nvPr/>
        </p:nvSpPr>
        <p:spPr>
          <a:xfrm flipH="1">
            <a:off x="602953" y="774949"/>
            <a:ext cx="2678764" cy="81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 rtl="1"/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הצגת חלון נגן הסרט על ידי הפונקציה </a:t>
            </a: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switch_windows</a:t>
            </a:r>
            <a:r>
              <a:rPr lang="he-IL" sz="1600" b="1" dirty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 של המחלקה </a:t>
            </a:r>
            <a:r>
              <a:rPr lang="en-US" sz="1600" b="1" dirty="0" err="1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MainWindow</a:t>
            </a:r>
            <a:endParaRPr lang="en-US" sz="1600" b="1" dirty="0">
              <a:solidFill>
                <a:schemeClr val="l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Cousine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4655FBB1-B684-923B-5EF4-A397D30807E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2080934"/>
            <a:ext cx="9144000" cy="1393112"/>
          </a:xfrm>
          <a:prstGeom prst="rect">
            <a:avLst/>
          </a:prstGeom>
        </p:spPr>
      </p:pic>
      <p:sp>
        <p:nvSpPr>
          <p:cNvPr id="40" name="Google Shape;257;p27">
            <a:extLst>
              <a:ext uri="{FF2B5EF4-FFF2-40B4-BE49-F238E27FC236}">
                <a16:creationId xmlns:a16="http://schemas.microsoft.com/office/drawing/2014/main" id="{80BA03C0-DBD2-C55F-D0CD-E94B45B62F80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algn="r" rtl="1"/>
            <a:r>
              <a:rPr lang="he-IL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שלבי החלפת חלון פרטי הסרט בחלון נגן הסרט</a:t>
            </a:r>
          </a:p>
        </p:txBody>
      </p:sp>
      <p:sp>
        <p:nvSpPr>
          <p:cNvPr id="42" name="Google Shape;558;p46">
            <a:extLst>
              <a:ext uri="{FF2B5EF4-FFF2-40B4-BE49-F238E27FC236}">
                <a16:creationId xmlns:a16="http://schemas.microsoft.com/office/drawing/2014/main" id="{2914E646-E931-340E-FAE7-87A456838D9A}"/>
              </a:ext>
            </a:extLst>
          </p:cNvPr>
          <p:cNvSpPr/>
          <p:nvPr/>
        </p:nvSpPr>
        <p:spPr>
          <a:xfrm>
            <a:off x="269913" y="225589"/>
            <a:ext cx="436004" cy="503792"/>
          </a:xfrm>
          <a:custGeom>
            <a:avLst/>
            <a:gdLst/>
            <a:ahLst/>
            <a:cxnLst/>
            <a:rect l="l" t="t" r="r" b="b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18;p32">
            <a:extLst>
              <a:ext uri="{FF2B5EF4-FFF2-40B4-BE49-F238E27FC236}">
                <a16:creationId xmlns:a16="http://schemas.microsoft.com/office/drawing/2014/main" id="{AAFD1563-4B58-CF14-9F0B-69EA3AF44458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14</a:t>
            </a:fld>
            <a:endParaRPr lang="en" dirty="0"/>
          </a:p>
        </p:txBody>
      </p:sp>
      <p:sp>
        <p:nvSpPr>
          <p:cNvPr id="22" name="Google Shape;424;p38">
            <a:extLst>
              <a:ext uri="{FF2B5EF4-FFF2-40B4-BE49-F238E27FC236}">
                <a16:creationId xmlns:a16="http://schemas.microsoft.com/office/drawing/2014/main" id="{35DA55D5-B6A9-4872-B234-6AC1FE435622}"/>
              </a:ext>
            </a:extLst>
          </p:cNvPr>
          <p:cNvSpPr txBox="1"/>
          <p:nvPr/>
        </p:nvSpPr>
        <p:spPr>
          <a:xfrm flipH="1">
            <a:off x="373380" y="3723947"/>
            <a:ext cx="2655496" cy="8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 rtl="1"/>
            <a:r>
              <a:rPr lang="he-IL" sz="1600" b="1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במהלך שלב 3 נשלחת בקשה לשרת לקבלת כתובת </a:t>
            </a:r>
            <a:r>
              <a:rPr lang="en-US" sz="1600" b="1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RTSP</a:t>
            </a:r>
            <a:r>
              <a:rPr lang="he-IL" sz="1600" b="1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 ייחודית אליה יוזרם הסרט המבוקש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CE8EB9F-088E-A895-6312-CC324CE82A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8868" y="3579236"/>
            <a:ext cx="767765" cy="96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1655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4" grpId="0"/>
      <p:bldP spid="2" grpId="0"/>
      <p:bldP spid="3" grpId="0"/>
      <p:bldP spid="6" grpId="0"/>
      <p:bldP spid="22" grpId="0"/>
      <p:bldP spid="2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22286-B171-C617-EE2D-D06DCACB0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744" y="800100"/>
            <a:ext cx="8824514" cy="3963900"/>
          </a:xfrm>
        </p:spPr>
        <p:txBody>
          <a:bodyPr/>
          <a:lstStyle/>
          <a:p>
            <a:pPr algn="r" rtl="1">
              <a:spcAft>
                <a:spcPts val="800"/>
              </a:spcAft>
            </a:pP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אפליקציית הלקוח מופעלת בפונקציה </a:t>
            </a:r>
            <a:r>
              <a:rPr lang="en-US" sz="19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main()</a:t>
            </a:r>
            <a:r>
              <a:rPr lang="he-IL" sz="19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של הלקוח, היוזמת את החיבור לשרת ויוצרת מופע של </a:t>
            </a:r>
            <a:r>
              <a:rPr lang="en-US" sz="1900" b="1" kern="100" dirty="0" err="1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MainWindow</a:t>
            </a: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המשמש כחלון 'הורה' עבור חלונות אחרים.</a:t>
            </a:r>
          </a:p>
          <a:p>
            <a:pPr algn="r" rtl="1">
              <a:spcAft>
                <a:spcPts val="800"/>
              </a:spcAft>
            </a:pP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למעשה מופע זה יוצר מופעים של מחלקות חלון שונות (</a:t>
            </a:r>
            <a:r>
              <a:rPr lang="en-US" sz="1900" b="1" kern="100" dirty="0" err="1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MovieGalleryWindow</a:t>
            </a: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900" b="1" kern="100" dirty="0" err="1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SelectedMovieWindow</a:t>
            </a: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900" b="1" kern="100" dirty="0" err="1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MoviePlayerWindow</a:t>
            </a: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900" b="1" kern="100" dirty="0" err="1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InformationWindow</a:t>
            </a: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 כך שהוא מציג/מסתיר חלונות לפי הצורך בהתבסס על אינטראקציות המשתמש.</a:t>
            </a:r>
          </a:p>
          <a:p>
            <a:pPr algn="r" rtl="1">
              <a:spcAft>
                <a:spcPts val="800"/>
              </a:spcAft>
            </a:pP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מחלקות אלה שונות בהרבה מובנים אך יש להן בסיס משותף המוגדר במחלקה </a:t>
            </a:r>
            <a:r>
              <a:rPr lang="en-US" sz="1900" b="1" kern="100" dirty="0" err="1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BaseWindow</a:t>
            </a: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שהן יורשות ממנה.</a:t>
            </a:r>
          </a:p>
          <a:p>
            <a:pPr algn="r" rtl="1">
              <a:spcAft>
                <a:spcPts val="800"/>
              </a:spcAft>
            </a:pP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למעשה, המשתמשים מנווטים בין חלונות שונים (חלון הגלריה, חלון פרטי הסרט שנבחר, חלון נגן הסרטים וחלון אודות) על ידי מעבר בין מופעים של מחלקות חלון שונות.</a:t>
            </a:r>
            <a:endParaRPr lang="en-US" sz="1900" b="1" kern="100" dirty="0">
              <a:solidFill>
                <a:schemeClr val="bg1"/>
              </a:solidFill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spcAft>
                <a:spcPts val="800"/>
              </a:spcAft>
            </a:pP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המחלקה </a:t>
            </a:r>
            <a:r>
              <a:rPr lang="en-US" sz="19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he-IL" sz="19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(בצד לקוח)</a:t>
            </a:r>
            <a:r>
              <a:rPr lang="he-IL" sz="19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מטפלת בחיבור לשרת ובבקשות השונות (למשל בקשת נתוני הסרטים הזמינים לצפייה, מה שמאפשר למשתמשים לבחור ולהזרים לצפייה סרטים).</a:t>
            </a:r>
            <a:endParaRPr lang="en-US" sz="1900" b="1" kern="100" dirty="0">
              <a:solidFill>
                <a:schemeClr val="bg1"/>
              </a:solidFill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הקשר בין המחלקות – צד לקוח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Google Shape;629;p46">
            <a:extLst>
              <a:ext uri="{FF2B5EF4-FFF2-40B4-BE49-F238E27FC236}">
                <a16:creationId xmlns:a16="http://schemas.microsoft.com/office/drawing/2014/main" id="{39CDDA32-3718-373D-73BA-8ECA32F7CBCA}"/>
              </a:ext>
            </a:extLst>
          </p:cNvPr>
          <p:cNvSpPr/>
          <p:nvPr/>
        </p:nvSpPr>
        <p:spPr>
          <a:xfrm>
            <a:off x="245412" y="269800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18;p32">
            <a:extLst>
              <a:ext uri="{FF2B5EF4-FFF2-40B4-BE49-F238E27FC236}">
                <a16:creationId xmlns:a16="http://schemas.microsoft.com/office/drawing/2014/main" id="{AFCF6A14-58BA-FF4C-6CA8-5AB78716A2C4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15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5277968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>
            <a:spLocks noGrp="1"/>
          </p:cNvSpPr>
          <p:nvPr>
            <p:ph type="title"/>
          </p:nvPr>
        </p:nvSpPr>
        <p:spPr>
          <a:xfrm>
            <a:off x="668988" y="19046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הקשר בין המחלקות – צד לקוח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Google Shape;629;p46">
            <a:extLst>
              <a:ext uri="{FF2B5EF4-FFF2-40B4-BE49-F238E27FC236}">
                <a16:creationId xmlns:a16="http://schemas.microsoft.com/office/drawing/2014/main" id="{A9C98235-D037-BFF0-F155-7697A054D1D0}"/>
              </a:ext>
            </a:extLst>
          </p:cNvPr>
          <p:cNvSpPr/>
          <p:nvPr/>
        </p:nvSpPr>
        <p:spPr>
          <a:xfrm>
            <a:off x="245412" y="269800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EAFF6C1-2798-225A-1A0E-F25EA29552D0}"/>
              </a:ext>
            </a:extLst>
          </p:cNvPr>
          <p:cNvSpPr/>
          <p:nvPr/>
        </p:nvSpPr>
        <p:spPr>
          <a:xfrm>
            <a:off x="3602556" y="1045427"/>
            <a:ext cx="1497600" cy="761729"/>
          </a:xfrm>
          <a:custGeom>
            <a:avLst/>
            <a:gdLst>
              <a:gd name="connsiteX0" fmla="*/ 0 w 1497600"/>
              <a:gd name="connsiteY0" fmla="*/ 76172 h 761729"/>
              <a:gd name="connsiteX1" fmla="*/ 95096 w 1497600"/>
              <a:gd name="connsiteY1" fmla="*/ 0 h 761729"/>
              <a:gd name="connsiteX2" fmla="*/ 722651 w 1497600"/>
              <a:gd name="connsiteY2" fmla="*/ 0 h 761729"/>
              <a:gd name="connsiteX3" fmla="*/ 1402503 w 1497600"/>
              <a:gd name="connsiteY3" fmla="*/ 0 h 761729"/>
              <a:gd name="connsiteX4" fmla="*/ 1497600 w 1497600"/>
              <a:gd name="connsiteY4" fmla="*/ 76172 h 761729"/>
              <a:gd name="connsiteX5" fmla="*/ 1497600 w 1497600"/>
              <a:gd name="connsiteY5" fmla="*/ 685556 h 761729"/>
              <a:gd name="connsiteX6" fmla="*/ 1402503 w 1497600"/>
              <a:gd name="connsiteY6" fmla="*/ 761729 h 761729"/>
              <a:gd name="connsiteX7" fmla="*/ 788022 w 1497600"/>
              <a:gd name="connsiteY7" fmla="*/ 761729 h 761729"/>
              <a:gd name="connsiteX8" fmla="*/ 95096 w 1497600"/>
              <a:gd name="connsiteY8" fmla="*/ 761729 h 761729"/>
              <a:gd name="connsiteX9" fmla="*/ 0 w 1497600"/>
              <a:gd name="connsiteY9" fmla="*/ 685556 h 761729"/>
              <a:gd name="connsiteX10" fmla="*/ 0 w 1497600"/>
              <a:gd name="connsiteY10" fmla="*/ 76172 h 761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97600" h="761729" extrusionOk="0">
                <a:moveTo>
                  <a:pt x="0" y="76172"/>
                </a:moveTo>
                <a:cubicBezTo>
                  <a:pt x="64" y="24310"/>
                  <a:pt x="30640" y="3046"/>
                  <a:pt x="95096" y="0"/>
                </a:cubicBezTo>
                <a:cubicBezTo>
                  <a:pt x="232798" y="13511"/>
                  <a:pt x="418592" y="-30605"/>
                  <a:pt x="722651" y="0"/>
                </a:cubicBezTo>
                <a:cubicBezTo>
                  <a:pt x="1026710" y="30605"/>
                  <a:pt x="1123868" y="19327"/>
                  <a:pt x="1402503" y="0"/>
                </a:cubicBezTo>
                <a:cubicBezTo>
                  <a:pt x="1462696" y="5040"/>
                  <a:pt x="1492747" y="32054"/>
                  <a:pt x="1497600" y="76172"/>
                </a:cubicBezTo>
                <a:cubicBezTo>
                  <a:pt x="1483513" y="284545"/>
                  <a:pt x="1480244" y="551113"/>
                  <a:pt x="1497600" y="685556"/>
                </a:cubicBezTo>
                <a:cubicBezTo>
                  <a:pt x="1487897" y="728592"/>
                  <a:pt x="1445651" y="761721"/>
                  <a:pt x="1402503" y="761729"/>
                </a:cubicBezTo>
                <a:cubicBezTo>
                  <a:pt x="1244127" y="736796"/>
                  <a:pt x="927909" y="734533"/>
                  <a:pt x="788022" y="761729"/>
                </a:cubicBezTo>
                <a:cubicBezTo>
                  <a:pt x="648135" y="788925"/>
                  <a:pt x="402135" y="732239"/>
                  <a:pt x="95096" y="761729"/>
                </a:cubicBezTo>
                <a:cubicBezTo>
                  <a:pt x="45114" y="768152"/>
                  <a:pt x="7531" y="724912"/>
                  <a:pt x="0" y="685556"/>
                </a:cubicBezTo>
                <a:cubicBezTo>
                  <a:pt x="-8388" y="393526"/>
                  <a:pt x="-6416" y="359499"/>
                  <a:pt x="0" y="76172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968694300">
                  <a:custGeom>
                    <a:avLst/>
                    <a:gdLst>
                      <a:gd name="connsiteX0" fmla="*/ 0 w 814621"/>
                      <a:gd name="connsiteY0" fmla="*/ 51728 h 517284"/>
                      <a:gd name="connsiteX1" fmla="*/ 51728 w 814621"/>
                      <a:gd name="connsiteY1" fmla="*/ 0 h 517284"/>
                      <a:gd name="connsiteX2" fmla="*/ 762893 w 814621"/>
                      <a:gd name="connsiteY2" fmla="*/ 0 h 517284"/>
                      <a:gd name="connsiteX3" fmla="*/ 814621 w 814621"/>
                      <a:gd name="connsiteY3" fmla="*/ 51728 h 517284"/>
                      <a:gd name="connsiteX4" fmla="*/ 814621 w 814621"/>
                      <a:gd name="connsiteY4" fmla="*/ 465556 h 517284"/>
                      <a:gd name="connsiteX5" fmla="*/ 762893 w 814621"/>
                      <a:gd name="connsiteY5" fmla="*/ 517284 h 517284"/>
                      <a:gd name="connsiteX6" fmla="*/ 51728 w 814621"/>
                      <a:gd name="connsiteY6" fmla="*/ 517284 h 517284"/>
                      <a:gd name="connsiteX7" fmla="*/ 0 w 814621"/>
                      <a:gd name="connsiteY7" fmla="*/ 465556 h 517284"/>
                      <a:gd name="connsiteX8" fmla="*/ 0 w 814621"/>
                      <a:gd name="connsiteY8" fmla="*/ 51728 h 517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14621" h="517284">
                        <a:moveTo>
                          <a:pt x="0" y="51728"/>
                        </a:moveTo>
                        <a:cubicBezTo>
                          <a:pt x="0" y="23159"/>
                          <a:pt x="23159" y="0"/>
                          <a:pt x="51728" y="0"/>
                        </a:cubicBezTo>
                        <a:lnTo>
                          <a:pt x="762893" y="0"/>
                        </a:lnTo>
                        <a:cubicBezTo>
                          <a:pt x="791462" y="0"/>
                          <a:pt x="814621" y="23159"/>
                          <a:pt x="814621" y="51728"/>
                        </a:cubicBezTo>
                        <a:lnTo>
                          <a:pt x="814621" y="465556"/>
                        </a:lnTo>
                        <a:cubicBezTo>
                          <a:pt x="814621" y="494125"/>
                          <a:pt x="791462" y="517284"/>
                          <a:pt x="762893" y="517284"/>
                        </a:cubicBezTo>
                        <a:lnTo>
                          <a:pt x="51728" y="517284"/>
                        </a:lnTo>
                        <a:cubicBezTo>
                          <a:pt x="23159" y="517284"/>
                          <a:pt x="0" y="494125"/>
                          <a:pt x="0" y="465556"/>
                        </a:cubicBezTo>
                        <a:lnTo>
                          <a:pt x="0" y="51728"/>
                        </a:ln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51" tIns="53251" rIns="53251" bIns="53251" numCol="1" spcCol="1270" anchor="ctr" anchorCtr="0">
            <a:noAutofit/>
          </a:bodyPr>
          <a:lstStyle/>
          <a:p>
            <a:pPr marL="0" lvl="0" indent="0" algn="ctr" defTabSz="444500" rtl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Main</a:t>
            </a:r>
            <a:b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Window</a:t>
            </a:r>
            <a:endParaRPr lang="he-IL" sz="1600" b="1" kern="1200" dirty="0">
              <a:solidFill>
                <a:schemeClr val="bg1"/>
              </a:solidFill>
              <a:latin typeface="Segoe Print" panose="02000600000000000000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FFCC4A1-13B7-F8DF-ABCD-7F09DD4A20AA}"/>
              </a:ext>
            </a:extLst>
          </p:cNvPr>
          <p:cNvSpPr/>
          <p:nvPr/>
        </p:nvSpPr>
        <p:spPr>
          <a:xfrm>
            <a:off x="1009381" y="3921317"/>
            <a:ext cx="1497600" cy="793602"/>
          </a:xfrm>
          <a:custGeom>
            <a:avLst/>
            <a:gdLst>
              <a:gd name="connsiteX0" fmla="*/ 37966 w 1497600"/>
              <a:gd name="connsiteY0" fmla="*/ 97296 h 793602"/>
              <a:gd name="connsiteX1" fmla="*/ 130189 w 1497600"/>
              <a:gd name="connsiteY1" fmla="*/ 21124 h 793602"/>
              <a:gd name="connsiteX2" fmla="*/ 728744 w 1497600"/>
              <a:gd name="connsiteY2" fmla="*/ 0 h 793602"/>
              <a:gd name="connsiteX3" fmla="*/ 1398099 w 1497600"/>
              <a:gd name="connsiteY3" fmla="*/ 21124 h 793602"/>
              <a:gd name="connsiteX4" fmla="*/ 1490324 w 1497600"/>
              <a:gd name="connsiteY4" fmla="*/ 97296 h 793602"/>
              <a:gd name="connsiteX5" fmla="*/ 1490324 w 1497600"/>
              <a:gd name="connsiteY5" fmla="*/ 706680 h 793602"/>
              <a:gd name="connsiteX6" fmla="*/ 1398099 w 1497600"/>
              <a:gd name="connsiteY6" fmla="*/ 782853 h 793602"/>
              <a:gd name="connsiteX7" fmla="*/ 776824 w 1497600"/>
              <a:gd name="connsiteY7" fmla="*/ 782853 h 793602"/>
              <a:gd name="connsiteX8" fmla="*/ 130189 w 1497600"/>
              <a:gd name="connsiteY8" fmla="*/ 782853 h 793602"/>
              <a:gd name="connsiteX9" fmla="*/ 37966 w 1497600"/>
              <a:gd name="connsiteY9" fmla="*/ 706680 h 793602"/>
              <a:gd name="connsiteX10" fmla="*/ 37966 w 1497600"/>
              <a:gd name="connsiteY10" fmla="*/ 97296 h 793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97600" h="793602" extrusionOk="0">
                <a:moveTo>
                  <a:pt x="37966" y="97296"/>
                </a:moveTo>
                <a:cubicBezTo>
                  <a:pt x="16796" y="12646"/>
                  <a:pt x="-62435" y="25157"/>
                  <a:pt x="130189" y="21124"/>
                </a:cubicBezTo>
                <a:cubicBezTo>
                  <a:pt x="223383" y="-14338"/>
                  <a:pt x="486715" y="-13519"/>
                  <a:pt x="728744" y="0"/>
                </a:cubicBezTo>
                <a:cubicBezTo>
                  <a:pt x="936951" y="2245"/>
                  <a:pt x="1269575" y="-13132"/>
                  <a:pt x="1398099" y="21124"/>
                </a:cubicBezTo>
                <a:cubicBezTo>
                  <a:pt x="1439035" y="15918"/>
                  <a:pt x="1488035" y="33523"/>
                  <a:pt x="1490324" y="97296"/>
                </a:cubicBezTo>
                <a:cubicBezTo>
                  <a:pt x="1490214" y="255468"/>
                  <a:pt x="1513731" y="570947"/>
                  <a:pt x="1490324" y="706680"/>
                </a:cubicBezTo>
                <a:cubicBezTo>
                  <a:pt x="1492390" y="754055"/>
                  <a:pt x="1443792" y="784524"/>
                  <a:pt x="1398099" y="782853"/>
                </a:cubicBezTo>
                <a:cubicBezTo>
                  <a:pt x="1207847" y="801022"/>
                  <a:pt x="1036571" y="792427"/>
                  <a:pt x="776824" y="782853"/>
                </a:cubicBezTo>
                <a:cubicBezTo>
                  <a:pt x="540689" y="737040"/>
                  <a:pt x="309986" y="792830"/>
                  <a:pt x="130189" y="782853"/>
                </a:cubicBezTo>
                <a:cubicBezTo>
                  <a:pt x="71176" y="776397"/>
                  <a:pt x="43396" y="745171"/>
                  <a:pt x="37966" y="706680"/>
                </a:cubicBezTo>
                <a:cubicBezTo>
                  <a:pt x="81552" y="491468"/>
                  <a:pt x="50725" y="234792"/>
                  <a:pt x="37966" y="97296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542588190">
                  <a:custGeom>
                    <a:avLst/>
                    <a:gdLst>
                      <a:gd name="connsiteX0" fmla="*/ 33127 w 1240271"/>
                      <a:gd name="connsiteY0" fmla="*/ 85693 h 779047"/>
                      <a:gd name="connsiteX1" fmla="*/ 109299 w 1240271"/>
                      <a:gd name="connsiteY1" fmla="*/ 9521 h 779047"/>
                      <a:gd name="connsiteX2" fmla="*/ 1156528 w 1240271"/>
                      <a:gd name="connsiteY2" fmla="*/ 9521 h 779047"/>
                      <a:gd name="connsiteX3" fmla="*/ 1232701 w 1240271"/>
                      <a:gd name="connsiteY3" fmla="*/ 85693 h 779047"/>
                      <a:gd name="connsiteX4" fmla="*/ 1232701 w 1240271"/>
                      <a:gd name="connsiteY4" fmla="*/ 695077 h 779047"/>
                      <a:gd name="connsiteX5" fmla="*/ 1156528 w 1240271"/>
                      <a:gd name="connsiteY5" fmla="*/ 771250 h 779047"/>
                      <a:gd name="connsiteX6" fmla="*/ 643386 w 1240271"/>
                      <a:gd name="connsiteY6" fmla="*/ 771250 h 779047"/>
                      <a:gd name="connsiteX7" fmla="*/ 109299 w 1240271"/>
                      <a:gd name="connsiteY7" fmla="*/ 771250 h 779047"/>
                      <a:gd name="connsiteX8" fmla="*/ 33127 w 1240271"/>
                      <a:gd name="connsiteY8" fmla="*/ 695077 h 779047"/>
                      <a:gd name="connsiteX9" fmla="*/ 33127 w 1240271"/>
                      <a:gd name="connsiteY9" fmla="*/ 85693 h 779047"/>
                      <a:gd name="connsiteX0" fmla="*/ 31358 w 1236941"/>
                      <a:gd name="connsiteY0" fmla="*/ 97296 h 793602"/>
                      <a:gd name="connsiteX1" fmla="*/ 107530 w 1236941"/>
                      <a:gd name="connsiteY1" fmla="*/ 21124 h 793602"/>
                      <a:gd name="connsiteX2" fmla="*/ 601906 w 1236941"/>
                      <a:gd name="connsiteY2" fmla="*/ 0 h 793602"/>
                      <a:gd name="connsiteX3" fmla="*/ 1154759 w 1236941"/>
                      <a:gd name="connsiteY3" fmla="*/ 21124 h 793602"/>
                      <a:gd name="connsiteX4" fmla="*/ 1230932 w 1236941"/>
                      <a:gd name="connsiteY4" fmla="*/ 97296 h 793602"/>
                      <a:gd name="connsiteX5" fmla="*/ 1230932 w 1236941"/>
                      <a:gd name="connsiteY5" fmla="*/ 706680 h 793602"/>
                      <a:gd name="connsiteX6" fmla="*/ 1154759 w 1236941"/>
                      <a:gd name="connsiteY6" fmla="*/ 782853 h 793602"/>
                      <a:gd name="connsiteX7" fmla="*/ 641617 w 1236941"/>
                      <a:gd name="connsiteY7" fmla="*/ 782853 h 793602"/>
                      <a:gd name="connsiteX8" fmla="*/ 107530 w 1236941"/>
                      <a:gd name="connsiteY8" fmla="*/ 782853 h 793602"/>
                      <a:gd name="connsiteX9" fmla="*/ 31358 w 1236941"/>
                      <a:gd name="connsiteY9" fmla="*/ 706680 h 793602"/>
                      <a:gd name="connsiteX10" fmla="*/ 31358 w 1236941"/>
                      <a:gd name="connsiteY10" fmla="*/ 97296 h 793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36941" h="793602" extrusionOk="0">
                        <a:moveTo>
                          <a:pt x="31358" y="97296"/>
                        </a:moveTo>
                        <a:cubicBezTo>
                          <a:pt x="23403" y="37849"/>
                          <a:pt x="-69336" y="31002"/>
                          <a:pt x="107530" y="21124"/>
                        </a:cubicBezTo>
                        <a:cubicBezTo>
                          <a:pt x="202621" y="4908"/>
                          <a:pt x="427368" y="0"/>
                          <a:pt x="601906" y="0"/>
                        </a:cubicBezTo>
                        <a:cubicBezTo>
                          <a:pt x="776444" y="0"/>
                          <a:pt x="1049921" y="4908"/>
                          <a:pt x="1154759" y="21124"/>
                        </a:cubicBezTo>
                        <a:cubicBezTo>
                          <a:pt x="1189719" y="24800"/>
                          <a:pt x="1229455" y="38910"/>
                          <a:pt x="1230932" y="97296"/>
                        </a:cubicBezTo>
                        <a:cubicBezTo>
                          <a:pt x="1237705" y="227768"/>
                          <a:pt x="1240096" y="545845"/>
                          <a:pt x="1230932" y="706680"/>
                        </a:cubicBezTo>
                        <a:cubicBezTo>
                          <a:pt x="1231974" y="751172"/>
                          <a:pt x="1189844" y="787289"/>
                          <a:pt x="1154759" y="782853"/>
                        </a:cubicBezTo>
                        <a:cubicBezTo>
                          <a:pt x="987985" y="806041"/>
                          <a:pt x="876768" y="784788"/>
                          <a:pt x="641617" y="782853"/>
                        </a:cubicBezTo>
                        <a:cubicBezTo>
                          <a:pt x="435447" y="760640"/>
                          <a:pt x="244978" y="792568"/>
                          <a:pt x="107530" y="782853"/>
                        </a:cubicBezTo>
                        <a:cubicBezTo>
                          <a:pt x="62878" y="777528"/>
                          <a:pt x="36778" y="742009"/>
                          <a:pt x="31358" y="706680"/>
                        </a:cubicBezTo>
                        <a:cubicBezTo>
                          <a:pt x="52591" y="470268"/>
                          <a:pt x="52113" y="249971"/>
                          <a:pt x="31358" y="97296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51" tIns="53251" rIns="53251" bIns="53251" numCol="1" spcCol="1270" anchor="ctr" anchorCtr="0">
            <a:noAutofit/>
          </a:bodyPr>
          <a:lstStyle/>
          <a:p>
            <a:pPr marL="0" lvl="0" indent="0" algn="ctr" defTabSz="444500" rtl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Movie</a:t>
            </a:r>
            <a:b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Gallery</a:t>
            </a:r>
            <a:b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Window</a:t>
            </a:r>
            <a:endParaRPr lang="he-IL" sz="1600" b="1" kern="1200" dirty="0">
              <a:solidFill>
                <a:schemeClr val="bg1"/>
              </a:solidFill>
              <a:latin typeface="Segoe Print" panose="02000600000000000000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F7C48EC-9563-4FB7-A0A9-6A3C5208A0F9}"/>
              </a:ext>
            </a:extLst>
          </p:cNvPr>
          <p:cNvSpPr/>
          <p:nvPr/>
        </p:nvSpPr>
        <p:spPr>
          <a:xfrm>
            <a:off x="2670885" y="3947947"/>
            <a:ext cx="1497600" cy="784698"/>
          </a:xfrm>
          <a:custGeom>
            <a:avLst/>
            <a:gdLst>
              <a:gd name="connsiteX0" fmla="*/ 7789 w 1497600"/>
              <a:gd name="connsiteY0" fmla="*/ 81270 h 784698"/>
              <a:gd name="connsiteX1" fmla="*/ 102325 w 1497600"/>
              <a:gd name="connsiteY1" fmla="*/ 5098 h 784698"/>
              <a:gd name="connsiteX2" fmla="*/ 770465 w 1497600"/>
              <a:gd name="connsiteY2" fmla="*/ 6834 h 784698"/>
              <a:gd name="connsiteX3" fmla="*/ 1402033 w 1497600"/>
              <a:gd name="connsiteY3" fmla="*/ 5098 h 784698"/>
              <a:gd name="connsiteX4" fmla="*/ 1496571 w 1497600"/>
              <a:gd name="connsiteY4" fmla="*/ 81270 h 784698"/>
              <a:gd name="connsiteX5" fmla="*/ 1496571 w 1497600"/>
              <a:gd name="connsiteY5" fmla="*/ 690654 h 784698"/>
              <a:gd name="connsiteX6" fmla="*/ 1402033 w 1497600"/>
              <a:gd name="connsiteY6" fmla="*/ 766827 h 784698"/>
              <a:gd name="connsiteX7" fmla="*/ 726185 w 1497600"/>
              <a:gd name="connsiteY7" fmla="*/ 766827 h 784698"/>
              <a:gd name="connsiteX8" fmla="*/ 102325 w 1497600"/>
              <a:gd name="connsiteY8" fmla="*/ 766827 h 784698"/>
              <a:gd name="connsiteX9" fmla="*/ 7789 w 1497600"/>
              <a:gd name="connsiteY9" fmla="*/ 690654 h 784698"/>
              <a:gd name="connsiteX10" fmla="*/ 7789 w 1497600"/>
              <a:gd name="connsiteY10" fmla="*/ 81270 h 784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97600" h="784698" extrusionOk="0">
                <a:moveTo>
                  <a:pt x="7789" y="81270"/>
                </a:moveTo>
                <a:cubicBezTo>
                  <a:pt x="-19637" y="39052"/>
                  <a:pt x="36442" y="-2851"/>
                  <a:pt x="102325" y="5098"/>
                </a:cubicBezTo>
                <a:cubicBezTo>
                  <a:pt x="209435" y="35774"/>
                  <a:pt x="582525" y="37854"/>
                  <a:pt x="770465" y="6834"/>
                </a:cubicBezTo>
                <a:cubicBezTo>
                  <a:pt x="980592" y="12648"/>
                  <a:pt x="1297665" y="-11723"/>
                  <a:pt x="1402033" y="5098"/>
                </a:cubicBezTo>
                <a:cubicBezTo>
                  <a:pt x="1438714" y="14405"/>
                  <a:pt x="1498522" y="29263"/>
                  <a:pt x="1496571" y="81270"/>
                </a:cubicBezTo>
                <a:cubicBezTo>
                  <a:pt x="1498555" y="323758"/>
                  <a:pt x="1408295" y="490364"/>
                  <a:pt x="1496571" y="690654"/>
                </a:cubicBezTo>
                <a:cubicBezTo>
                  <a:pt x="1486302" y="735859"/>
                  <a:pt x="1442446" y="773538"/>
                  <a:pt x="1402033" y="766827"/>
                </a:cubicBezTo>
                <a:cubicBezTo>
                  <a:pt x="1076768" y="756375"/>
                  <a:pt x="1049378" y="767922"/>
                  <a:pt x="726185" y="766827"/>
                </a:cubicBezTo>
                <a:cubicBezTo>
                  <a:pt x="389864" y="781911"/>
                  <a:pt x="352293" y="796374"/>
                  <a:pt x="102325" y="766827"/>
                </a:cubicBezTo>
                <a:cubicBezTo>
                  <a:pt x="46767" y="768195"/>
                  <a:pt x="8955" y="721032"/>
                  <a:pt x="7789" y="690654"/>
                </a:cubicBezTo>
                <a:cubicBezTo>
                  <a:pt x="-11772" y="393928"/>
                  <a:pt x="-15681" y="334775"/>
                  <a:pt x="7789" y="81270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435985850">
                  <a:custGeom>
                    <a:avLst/>
                    <a:gdLst>
                      <a:gd name="connsiteX0" fmla="*/ 5553 w 1215498"/>
                      <a:gd name="connsiteY0" fmla="*/ 85693 h 782683"/>
                      <a:gd name="connsiteX1" fmla="*/ 81725 w 1215498"/>
                      <a:gd name="connsiteY1" fmla="*/ 9521 h 782683"/>
                      <a:gd name="connsiteX2" fmla="*/ 1128954 w 1215498"/>
                      <a:gd name="connsiteY2" fmla="*/ 9521 h 782683"/>
                      <a:gd name="connsiteX3" fmla="*/ 1205127 w 1215498"/>
                      <a:gd name="connsiteY3" fmla="*/ 85693 h 782683"/>
                      <a:gd name="connsiteX4" fmla="*/ 1205127 w 1215498"/>
                      <a:gd name="connsiteY4" fmla="*/ 695077 h 782683"/>
                      <a:gd name="connsiteX5" fmla="*/ 1128954 w 1215498"/>
                      <a:gd name="connsiteY5" fmla="*/ 771250 h 782683"/>
                      <a:gd name="connsiteX6" fmla="*/ 584395 w 1215498"/>
                      <a:gd name="connsiteY6" fmla="*/ 771250 h 782683"/>
                      <a:gd name="connsiteX7" fmla="*/ 81725 w 1215498"/>
                      <a:gd name="connsiteY7" fmla="*/ 771250 h 782683"/>
                      <a:gd name="connsiteX8" fmla="*/ 5553 w 1215498"/>
                      <a:gd name="connsiteY8" fmla="*/ 695077 h 782683"/>
                      <a:gd name="connsiteX9" fmla="*/ 5553 w 1215498"/>
                      <a:gd name="connsiteY9" fmla="*/ 85693 h 782683"/>
                      <a:gd name="connsiteX0" fmla="*/ 6276 w 1206679"/>
                      <a:gd name="connsiteY0" fmla="*/ 81270 h 784698"/>
                      <a:gd name="connsiteX1" fmla="*/ 82448 w 1206679"/>
                      <a:gd name="connsiteY1" fmla="*/ 5098 h 784698"/>
                      <a:gd name="connsiteX2" fmla="*/ 620796 w 1206679"/>
                      <a:gd name="connsiteY2" fmla="*/ 6834 h 784698"/>
                      <a:gd name="connsiteX3" fmla="*/ 1129677 w 1206679"/>
                      <a:gd name="connsiteY3" fmla="*/ 5098 h 784698"/>
                      <a:gd name="connsiteX4" fmla="*/ 1205850 w 1206679"/>
                      <a:gd name="connsiteY4" fmla="*/ 81270 h 784698"/>
                      <a:gd name="connsiteX5" fmla="*/ 1205850 w 1206679"/>
                      <a:gd name="connsiteY5" fmla="*/ 690654 h 784698"/>
                      <a:gd name="connsiteX6" fmla="*/ 1129677 w 1206679"/>
                      <a:gd name="connsiteY6" fmla="*/ 766827 h 784698"/>
                      <a:gd name="connsiteX7" fmla="*/ 585118 w 1206679"/>
                      <a:gd name="connsiteY7" fmla="*/ 766827 h 784698"/>
                      <a:gd name="connsiteX8" fmla="*/ 82448 w 1206679"/>
                      <a:gd name="connsiteY8" fmla="*/ 766827 h 784698"/>
                      <a:gd name="connsiteX9" fmla="*/ 6276 w 1206679"/>
                      <a:gd name="connsiteY9" fmla="*/ 690654 h 784698"/>
                      <a:gd name="connsiteX10" fmla="*/ 6276 w 1206679"/>
                      <a:gd name="connsiteY10" fmla="*/ 81270 h 78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06679" h="784698" extrusionOk="0">
                        <a:moveTo>
                          <a:pt x="6276" y="81270"/>
                        </a:moveTo>
                        <a:cubicBezTo>
                          <a:pt x="-9502" y="39101"/>
                          <a:pt x="34508" y="1291"/>
                          <a:pt x="82448" y="5098"/>
                        </a:cubicBezTo>
                        <a:cubicBezTo>
                          <a:pt x="184868" y="-7308"/>
                          <a:pt x="446258" y="6834"/>
                          <a:pt x="620796" y="6834"/>
                        </a:cubicBezTo>
                        <a:cubicBezTo>
                          <a:pt x="795334" y="6834"/>
                          <a:pt x="1032168" y="-7308"/>
                          <a:pt x="1129677" y="5098"/>
                        </a:cubicBezTo>
                        <a:cubicBezTo>
                          <a:pt x="1164213" y="10949"/>
                          <a:pt x="1213692" y="35546"/>
                          <a:pt x="1205850" y="81270"/>
                        </a:cubicBezTo>
                        <a:cubicBezTo>
                          <a:pt x="1206793" y="286790"/>
                          <a:pt x="1173031" y="489986"/>
                          <a:pt x="1205850" y="690654"/>
                        </a:cubicBezTo>
                        <a:cubicBezTo>
                          <a:pt x="1203894" y="736666"/>
                          <a:pt x="1162373" y="772023"/>
                          <a:pt x="1129677" y="766827"/>
                        </a:cubicBezTo>
                        <a:cubicBezTo>
                          <a:pt x="868634" y="755416"/>
                          <a:pt x="845134" y="763679"/>
                          <a:pt x="585118" y="766827"/>
                        </a:cubicBezTo>
                        <a:cubicBezTo>
                          <a:pt x="316354" y="780759"/>
                          <a:pt x="282428" y="798885"/>
                          <a:pt x="82448" y="766827"/>
                        </a:cubicBezTo>
                        <a:cubicBezTo>
                          <a:pt x="37587" y="770398"/>
                          <a:pt x="10936" y="727553"/>
                          <a:pt x="6276" y="690654"/>
                        </a:cubicBezTo>
                        <a:cubicBezTo>
                          <a:pt x="-1230" y="406835"/>
                          <a:pt x="-2912" y="331740"/>
                          <a:pt x="6276" y="8127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51" tIns="53251" rIns="53251" bIns="53251" numCol="1" spcCol="1270" anchor="ctr" anchorCtr="0">
            <a:noAutofit/>
          </a:bodyPr>
          <a:lstStyle/>
          <a:p>
            <a:pPr marL="0" lvl="0" indent="0" algn="ctr" defTabSz="444500" rtl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Selected</a:t>
            </a:r>
            <a:b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Movie</a:t>
            </a:r>
            <a:b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Window</a:t>
            </a:r>
            <a:endParaRPr lang="he-IL" sz="1600" b="1" kern="1200" dirty="0">
              <a:solidFill>
                <a:schemeClr val="bg1"/>
              </a:solidFill>
              <a:latin typeface="Segoe Print" panose="02000600000000000000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73D5C13-A1BC-4EBD-134E-0100BAD9CF8D}"/>
              </a:ext>
            </a:extLst>
          </p:cNvPr>
          <p:cNvSpPr/>
          <p:nvPr/>
        </p:nvSpPr>
        <p:spPr>
          <a:xfrm>
            <a:off x="4257115" y="3947947"/>
            <a:ext cx="1497600" cy="766972"/>
          </a:xfrm>
          <a:custGeom>
            <a:avLst/>
            <a:gdLst>
              <a:gd name="connsiteX0" fmla="*/ 4510 w 1497600"/>
              <a:gd name="connsiteY0" fmla="*/ 81269 h 766972"/>
              <a:gd name="connsiteX1" fmla="*/ 98452 w 1497600"/>
              <a:gd name="connsiteY1" fmla="*/ 5097 h 766972"/>
              <a:gd name="connsiteX2" fmla="*/ 712973 w 1497600"/>
              <a:gd name="connsiteY2" fmla="*/ 6834 h 766972"/>
              <a:gd name="connsiteX3" fmla="*/ 1389985 w 1497600"/>
              <a:gd name="connsiteY3" fmla="*/ 5097 h 766972"/>
              <a:gd name="connsiteX4" fmla="*/ 1483929 w 1497600"/>
              <a:gd name="connsiteY4" fmla="*/ 81269 h 766972"/>
              <a:gd name="connsiteX5" fmla="*/ 1483929 w 1497600"/>
              <a:gd name="connsiteY5" fmla="*/ 690653 h 766972"/>
              <a:gd name="connsiteX6" fmla="*/ 1389985 w 1497600"/>
              <a:gd name="connsiteY6" fmla="*/ 766826 h 766972"/>
              <a:gd name="connsiteX7" fmla="*/ 744219 w 1497600"/>
              <a:gd name="connsiteY7" fmla="*/ 766826 h 766972"/>
              <a:gd name="connsiteX8" fmla="*/ 98452 w 1497600"/>
              <a:gd name="connsiteY8" fmla="*/ 766826 h 766972"/>
              <a:gd name="connsiteX9" fmla="*/ 4510 w 1497600"/>
              <a:gd name="connsiteY9" fmla="*/ 690653 h 766972"/>
              <a:gd name="connsiteX10" fmla="*/ 4510 w 1497600"/>
              <a:gd name="connsiteY10" fmla="*/ 81269 h 766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97600" h="766972" extrusionOk="0">
                <a:moveTo>
                  <a:pt x="4510" y="81269"/>
                </a:moveTo>
                <a:cubicBezTo>
                  <a:pt x="-7186" y="61236"/>
                  <a:pt x="58230" y="-5948"/>
                  <a:pt x="98452" y="5097"/>
                </a:cubicBezTo>
                <a:cubicBezTo>
                  <a:pt x="211525" y="-14000"/>
                  <a:pt x="490828" y="10947"/>
                  <a:pt x="712973" y="6834"/>
                </a:cubicBezTo>
                <a:cubicBezTo>
                  <a:pt x="939478" y="10915"/>
                  <a:pt x="1270132" y="-19474"/>
                  <a:pt x="1389985" y="5097"/>
                </a:cubicBezTo>
                <a:cubicBezTo>
                  <a:pt x="1458357" y="17218"/>
                  <a:pt x="1508368" y="29732"/>
                  <a:pt x="1483929" y="81269"/>
                </a:cubicBezTo>
                <a:cubicBezTo>
                  <a:pt x="1514361" y="278091"/>
                  <a:pt x="1470750" y="564392"/>
                  <a:pt x="1483929" y="690653"/>
                </a:cubicBezTo>
                <a:cubicBezTo>
                  <a:pt x="1488361" y="715063"/>
                  <a:pt x="1435354" y="778943"/>
                  <a:pt x="1389985" y="766826"/>
                </a:cubicBezTo>
                <a:cubicBezTo>
                  <a:pt x="1163573" y="757653"/>
                  <a:pt x="915508" y="760874"/>
                  <a:pt x="744219" y="766826"/>
                </a:cubicBezTo>
                <a:cubicBezTo>
                  <a:pt x="461027" y="766508"/>
                  <a:pt x="287128" y="739740"/>
                  <a:pt x="98452" y="766826"/>
                </a:cubicBezTo>
                <a:cubicBezTo>
                  <a:pt x="52039" y="765096"/>
                  <a:pt x="24763" y="730586"/>
                  <a:pt x="4510" y="690653"/>
                </a:cubicBezTo>
                <a:cubicBezTo>
                  <a:pt x="36936" y="497400"/>
                  <a:pt x="1568" y="251469"/>
                  <a:pt x="4510" y="81269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3948108340">
                  <a:custGeom>
                    <a:avLst/>
                    <a:gdLst>
                      <a:gd name="connsiteX0" fmla="*/ 10601 w 1216392"/>
                      <a:gd name="connsiteY0" fmla="*/ 85693 h 771327"/>
                      <a:gd name="connsiteX1" fmla="*/ 86773 w 1216392"/>
                      <a:gd name="connsiteY1" fmla="*/ 9521 h 771327"/>
                      <a:gd name="connsiteX2" fmla="*/ 1134002 w 1216392"/>
                      <a:gd name="connsiteY2" fmla="*/ 9521 h 771327"/>
                      <a:gd name="connsiteX3" fmla="*/ 1210175 w 1216392"/>
                      <a:gd name="connsiteY3" fmla="*/ 85693 h 771327"/>
                      <a:gd name="connsiteX4" fmla="*/ 1210175 w 1216392"/>
                      <a:gd name="connsiteY4" fmla="*/ 695077 h 771327"/>
                      <a:gd name="connsiteX5" fmla="*/ 1134002 w 1216392"/>
                      <a:gd name="connsiteY5" fmla="*/ 771250 h 771327"/>
                      <a:gd name="connsiteX6" fmla="*/ 610388 w 1216392"/>
                      <a:gd name="connsiteY6" fmla="*/ 771250 h 771327"/>
                      <a:gd name="connsiteX7" fmla="*/ 86773 w 1216392"/>
                      <a:gd name="connsiteY7" fmla="*/ 771250 h 771327"/>
                      <a:gd name="connsiteX8" fmla="*/ 10601 w 1216392"/>
                      <a:gd name="connsiteY8" fmla="*/ 695077 h 771327"/>
                      <a:gd name="connsiteX9" fmla="*/ 10601 w 1216392"/>
                      <a:gd name="connsiteY9" fmla="*/ 85693 h 771327"/>
                      <a:gd name="connsiteX0" fmla="*/ 3657 w 1214316"/>
                      <a:gd name="connsiteY0" fmla="*/ 81269 h 766972"/>
                      <a:gd name="connsiteX1" fmla="*/ 79829 w 1214316"/>
                      <a:gd name="connsiteY1" fmla="*/ 5097 h 766972"/>
                      <a:gd name="connsiteX2" fmla="*/ 578108 w 1214316"/>
                      <a:gd name="connsiteY2" fmla="*/ 6834 h 766972"/>
                      <a:gd name="connsiteX3" fmla="*/ 1127058 w 1214316"/>
                      <a:gd name="connsiteY3" fmla="*/ 5097 h 766972"/>
                      <a:gd name="connsiteX4" fmla="*/ 1203231 w 1214316"/>
                      <a:gd name="connsiteY4" fmla="*/ 81269 h 766972"/>
                      <a:gd name="connsiteX5" fmla="*/ 1203231 w 1214316"/>
                      <a:gd name="connsiteY5" fmla="*/ 690653 h 766972"/>
                      <a:gd name="connsiteX6" fmla="*/ 1127058 w 1214316"/>
                      <a:gd name="connsiteY6" fmla="*/ 766826 h 766972"/>
                      <a:gd name="connsiteX7" fmla="*/ 603444 w 1214316"/>
                      <a:gd name="connsiteY7" fmla="*/ 766826 h 766972"/>
                      <a:gd name="connsiteX8" fmla="*/ 79829 w 1214316"/>
                      <a:gd name="connsiteY8" fmla="*/ 766826 h 766972"/>
                      <a:gd name="connsiteX9" fmla="*/ 3657 w 1214316"/>
                      <a:gd name="connsiteY9" fmla="*/ 690653 h 766972"/>
                      <a:gd name="connsiteX10" fmla="*/ 3657 w 1214316"/>
                      <a:gd name="connsiteY10" fmla="*/ 81269 h 766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14316" h="766972" extrusionOk="0">
                        <a:moveTo>
                          <a:pt x="3657" y="81269"/>
                        </a:moveTo>
                        <a:cubicBezTo>
                          <a:pt x="-2953" y="53544"/>
                          <a:pt x="45715" y="-3863"/>
                          <a:pt x="79829" y="5097"/>
                        </a:cubicBezTo>
                        <a:cubicBezTo>
                          <a:pt x="175571" y="-7309"/>
                          <a:pt x="403570" y="6834"/>
                          <a:pt x="578108" y="6834"/>
                        </a:cubicBezTo>
                        <a:cubicBezTo>
                          <a:pt x="752646" y="6834"/>
                          <a:pt x="1022871" y="-7309"/>
                          <a:pt x="1127058" y="5097"/>
                        </a:cubicBezTo>
                        <a:cubicBezTo>
                          <a:pt x="1181654" y="15757"/>
                          <a:pt x="1216351" y="31675"/>
                          <a:pt x="1203231" y="81269"/>
                        </a:cubicBezTo>
                        <a:cubicBezTo>
                          <a:pt x="1223670" y="287934"/>
                          <a:pt x="1211064" y="544634"/>
                          <a:pt x="1203231" y="690653"/>
                        </a:cubicBezTo>
                        <a:cubicBezTo>
                          <a:pt x="1207104" y="723060"/>
                          <a:pt x="1162388" y="769933"/>
                          <a:pt x="1127058" y="766826"/>
                        </a:cubicBezTo>
                        <a:cubicBezTo>
                          <a:pt x="967347" y="747754"/>
                          <a:pt x="718120" y="763353"/>
                          <a:pt x="603444" y="766826"/>
                        </a:cubicBezTo>
                        <a:cubicBezTo>
                          <a:pt x="368384" y="757931"/>
                          <a:pt x="218705" y="750340"/>
                          <a:pt x="79829" y="766826"/>
                        </a:cubicBezTo>
                        <a:cubicBezTo>
                          <a:pt x="40533" y="767834"/>
                          <a:pt x="14368" y="726155"/>
                          <a:pt x="3657" y="690653"/>
                        </a:cubicBezTo>
                        <a:cubicBezTo>
                          <a:pt x="44079" y="504413"/>
                          <a:pt x="-14694" y="229210"/>
                          <a:pt x="3657" y="81269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51" tIns="53251" rIns="53251" bIns="53251" numCol="1" spcCol="1270" anchor="ctr" anchorCtr="0">
            <a:noAutofit/>
          </a:bodyPr>
          <a:lstStyle/>
          <a:p>
            <a:pPr marL="0" lvl="0" indent="0" algn="ctr" defTabSz="444500" rtl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Movie</a:t>
            </a:r>
            <a:b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Player</a:t>
            </a:r>
            <a:b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Window</a:t>
            </a:r>
            <a:endParaRPr lang="he-IL" sz="1600" b="1" kern="1200" dirty="0">
              <a:solidFill>
                <a:schemeClr val="bg1"/>
              </a:solidFill>
              <a:latin typeface="Segoe Print" panose="02000600000000000000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E5796EC-2C62-21B7-FE3C-D74E4CB4145D}"/>
              </a:ext>
            </a:extLst>
          </p:cNvPr>
          <p:cNvSpPr/>
          <p:nvPr/>
        </p:nvSpPr>
        <p:spPr>
          <a:xfrm>
            <a:off x="5817157" y="3934459"/>
            <a:ext cx="1497600" cy="785869"/>
          </a:xfrm>
          <a:custGeom>
            <a:avLst/>
            <a:gdLst>
              <a:gd name="connsiteX0" fmla="*/ 2393 w 1497600"/>
              <a:gd name="connsiteY0" fmla="*/ 90882 h 785869"/>
              <a:gd name="connsiteX1" fmla="*/ 95027 w 1497600"/>
              <a:gd name="connsiteY1" fmla="*/ 14710 h 785869"/>
              <a:gd name="connsiteX2" fmla="*/ 688158 w 1497600"/>
              <a:gd name="connsiteY2" fmla="*/ 1 h 785869"/>
              <a:gd name="connsiteX3" fmla="*/ 1368585 w 1497600"/>
              <a:gd name="connsiteY3" fmla="*/ 14710 h 785869"/>
              <a:gd name="connsiteX4" fmla="*/ 1461220 w 1497600"/>
              <a:gd name="connsiteY4" fmla="*/ 90882 h 785869"/>
              <a:gd name="connsiteX5" fmla="*/ 1461220 w 1497600"/>
              <a:gd name="connsiteY5" fmla="*/ 700266 h 785869"/>
              <a:gd name="connsiteX6" fmla="*/ 1368585 w 1497600"/>
              <a:gd name="connsiteY6" fmla="*/ 776439 h 785869"/>
              <a:gd name="connsiteX7" fmla="*/ 706335 w 1497600"/>
              <a:gd name="connsiteY7" fmla="*/ 776439 h 785869"/>
              <a:gd name="connsiteX8" fmla="*/ 95027 w 1497600"/>
              <a:gd name="connsiteY8" fmla="*/ 776439 h 785869"/>
              <a:gd name="connsiteX9" fmla="*/ 2393 w 1497600"/>
              <a:gd name="connsiteY9" fmla="*/ 700266 h 785869"/>
              <a:gd name="connsiteX10" fmla="*/ 2393 w 1497600"/>
              <a:gd name="connsiteY10" fmla="*/ 90882 h 785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97600" h="785869" extrusionOk="0">
                <a:moveTo>
                  <a:pt x="2393" y="90882"/>
                </a:moveTo>
                <a:cubicBezTo>
                  <a:pt x="20517" y="54038"/>
                  <a:pt x="63903" y="1140"/>
                  <a:pt x="95027" y="14710"/>
                </a:cubicBezTo>
                <a:cubicBezTo>
                  <a:pt x="176516" y="-26696"/>
                  <a:pt x="494459" y="-12321"/>
                  <a:pt x="688158" y="1"/>
                </a:cubicBezTo>
                <a:cubicBezTo>
                  <a:pt x="912135" y="15939"/>
                  <a:pt x="1229228" y="14595"/>
                  <a:pt x="1368585" y="14710"/>
                </a:cubicBezTo>
                <a:cubicBezTo>
                  <a:pt x="1445776" y="12282"/>
                  <a:pt x="1467522" y="52570"/>
                  <a:pt x="1461220" y="90882"/>
                </a:cubicBezTo>
                <a:cubicBezTo>
                  <a:pt x="1517679" y="280909"/>
                  <a:pt x="1522874" y="428591"/>
                  <a:pt x="1461220" y="700266"/>
                </a:cubicBezTo>
                <a:cubicBezTo>
                  <a:pt x="1454989" y="751140"/>
                  <a:pt x="1424252" y="769190"/>
                  <a:pt x="1368585" y="776439"/>
                </a:cubicBezTo>
                <a:cubicBezTo>
                  <a:pt x="1119444" y="789268"/>
                  <a:pt x="1013536" y="788891"/>
                  <a:pt x="706335" y="776439"/>
                </a:cubicBezTo>
                <a:cubicBezTo>
                  <a:pt x="421698" y="774926"/>
                  <a:pt x="299833" y="790602"/>
                  <a:pt x="95027" y="776439"/>
                </a:cubicBezTo>
                <a:cubicBezTo>
                  <a:pt x="50008" y="790812"/>
                  <a:pt x="4995" y="751907"/>
                  <a:pt x="2393" y="700266"/>
                </a:cubicBezTo>
                <a:cubicBezTo>
                  <a:pt x="33008" y="558922"/>
                  <a:pt x="-33806" y="364755"/>
                  <a:pt x="2393" y="90882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806063589">
                  <a:custGeom>
                    <a:avLst/>
                    <a:gdLst>
                      <a:gd name="connsiteX0" fmla="*/ 847 w 1213545"/>
                      <a:gd name="connsiteY0" fmla="*/ 85693 h 778661"/>
                      <a:gd name="connsiteX1" fmla="*/ 77019 w 1213545"/>
                      <a:gd name="connsiteY1" fmla="*/ 9521 h 778661"/>
                      <a:gd name="connsiteX2" fmla="*/ 1124248 w 1213545"/>
                      <a:gd name="connsiteY2" fmla="*/ 9521 h 778661"/>
                      <a:gd name="connsiteX3" fmla="*/ 1200421 w 1213545"/>
                      <a:gd name="connsiteY3" fmla="*/ 85693 h 778661"/>
                      <a:gd name="connsiteX4" fmla="*/ 1200421 w 1213545"/>
                      <a:gd name="connsiteY4" fmla="*/ 695077 h 778661"/>
                      <a:gd name="connsiteX5" fmla="*/ 1124248 w 1213545"/>
                      <a:gd name="connsiteY5" fmla="*/ 771250 h 778661"/>
                      <a:gd name="connsiteX6" fmla="*/ 579689 w 1213545"/>
                      <a:gd name="connsiteY6" fmla="*/ 771250 h 778661"/>
                      <a:gd name="connsiteX7" fmla="*/ 77019 w 1213545"/>
                      <a:gd name="connsiteY7" fmla="*/ 771250 h 778661"/>
                      <a:gd name="connsiteX8" fmla="*/ 847 w 1213545"/>
                      <a:gd name="connsiteY8" fmla="*/ 695077 h 778661"/>
                      <a:gd name="connsiteX9" fmla="*/ 847 w 1213545"/>
                      <a:gd name="connsiteY9" fmla="*/ 85693 h 778661"/>
                      <a:gd name="connsiteX0" fmla="*/ 1968 w 1231456"/>
                      <a:gd name="connsiteY0" fmla="*/ 90882 h 785869"/>
                      <a:gd name="connsiteX1" fmla="*/ 78140 w 1231456"/>
                      <a:gd name="connsiteY1" fmla="*/ 14710 h 785869"/>
                      <a:gd name="connsiteX2" fmla="*/ 565863 w 1231456"/>
                      <a:gd name="connsiteY2" fmla="*/ 1 h 785869"/>
                      <a:gd name="connsiteX3" fmla="*/ 1125369 w 1231456"/>
                      <a:gd name="connsiteY3" fmla="*/ 14710 h 785869"/>
                      <a:gd name="connsiteX4" fmla="*/ 1201542 w 1231456"/>
                      <a:gd name="connsiteY4" fmla="*/ 90882 h 785869"/>
                      <a:gd name="connsiteX5" fmla="*/ 1201542 w 1231456"/>
                      <a:gd name="connsiteY5" fmla="*/ 700266 h 785869"/>
                      <a:gd name="connsiteX6" fmla="*/ 1125369 w 1231456"/>
                      <a:gd name="connsiteY6" fmla="*/ 776439 h 785869"/>
                      <a:gd name="connsiteX7" fmla="*/ 580810 w 1231456"/>
                      <a:gd name="connsiteY7" fmla="*/ 776439 h 785869"/>
                      <a:gd name="connsiteX8" fmla="*/ 78140 w 1231456"/>
                      <a:gd name="connsiteY8" fmla="*/ 776439 h 785869"/>
                      <a:gd name="connsiteX9" fmla="*/ 1968 w 1231456"/>
                      <a:gd name="connsiteY9" fmla="*/ 700266 h 785869"/>
                      <a:gd name="connsiteX10" fmla="*/ 1968 w 1231456"/>
                      <a:gd name="connsiteY10" fmla="*/ 90882 h 7858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31456" h="785869" extrusionOk="0">
                        <a:moveTo>
                          <a:pt x="1968" y="90882"/>
                        </a:moveTo>
                        <a:cubicBezTo>
                          <a:pt x="13191" y="52548"/>
                          <a:pt x="46968" y="6347"/>
                          <a:pt x="78140" y="14710"/>
                        </a:cubicBezTo>
                        <a:cubicBezTo>
                          <a:pt x="172122" y="-437"/>
                          <a:pt x="391325" y="1"/>
                          <a:pt x="565863" y="1"/>
                        </a:cubicBezTo>
                        <a:cubicBezTo>
                          <a:pt x="740401" y="1"/>
                          <a:pt x="1019422" y="-437"/>
                          <a:pt x="1125369" y="14710"/>
                        </a:cubicBezTo>
                        <a:cubicBezTo>
                          <a:pt x="1181763" y="16741"/>
                          <a:pt x="1204446" y="51920"/>
                          <a:pt x="1201542" y="90882"/>
                        </a:cubicBezTo>
                        <a:cubicBezTo>
                          <a:pt x="1240181" y="240775"/>
                          <a:pt x="1242656" y="441924"/>
                          <a:pt x="1201542" y="700266"/>
                        </a:cubicBezTo>
                        <a:cubicBezTo>
                          <a:pt x="1194749" y="749372"/>
                          <a:pt x="1171110" y="774901"/>
                          <a:pt x="1125369" y="776439"/>
                        </a:cubicBezTo>
                        <a:cubicBezTo>
                          <a:pt x="917484" y="793458"/>
                          <a:pt x="834910" y="783642"/>
                          <a:pt x="580810" y="776439"/>
                        </a:cubicBezTo>
                        <a:cubicBezTo>
                          <a:pt x="337754" y="754143"/>
                          <a:pt x="237670" y="779986"/>
                          <a:pt x="78140" y="776439"/>
                        </a:cubicBezTo>
                        <a:cubicBezTo>
                          <a:pt x="35207" y="785432"/>
                          <a:pt x="6086" y="748874"/>
                          <a:pt x="1968" y="700266"/>
                        </a:cubicBezTo>
                        <a:cubicBezTo>
                          <a:pt x="37409" y="560118"/>
                          <a:pt x="-9920" y="364857"/>
                          <a:pt x="1968" y="90882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51" tIns="53251" rIns="53251" bIns="53251" numCol="1" spcCol="1270" anchor="ctr" anchorCtr="0">
            <a:noAutofit/>
          </a:bodyPr>
          <a:lstStyle/>
          <a:p>
            <a:pPr marL="0" lvl="0" indent="0" algn="ctr" defTabSz="444500" rtl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Information</a:t>
            </a:r>
            <a:b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Window</a:t>
            </a:r>
            <a:endParaRPr lang="he-IL" sz="1600" b="1" kern="1200" dirty="0">
              <a:solidFill>
                <a:schemeClr val="bg1"/>
              </a:solidFill>
              <a:latin typeface="Segoe Print" panose="02000600000000000000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4F1516E-E604-3258-405F-31CF8F65314A}"/>
              </a:ext>
            </a:extLst>
          </p:cNvPr>
          <p:cNvSpPr/>
          <p:nvPr/>
        </p:nvSpPr>
        <p:spPr>
          <a:xfrm>
            <a:off x="5313412" y="1035157"/>
            <a:ext cx="1497600" cy="761729"/>
          </a:xfrm>
          <a:custGeom>
            <a:avLst/>
            <a:gdLst>
              <a:gd name="connsiteX0" fmla="*/ 0 w 1497600"/>
              <a:gd name="connsiteY0" fmla="*/ 76172 h 761729"/>
              <a:gd name="connsiteX1" fmla="*/ 95096 w 1497600"/>
              <a:gd name="connsiteY1" fmla="*/ 0 h 761729"/>
              <a:gd name="connsiteX2" fmla="*/ 735725 w 1497600"/>
              <a:gd name="connsiteY2" fmla="*/ 0 h 761729"/>
              <a:gd name="connsiteX3" fmla="*/ 1402503 w 1497600"/>
              <a:gd name="connsiteY3" fmla="*/ 0 h 761729"/>
              <a:gd name="connsiteX4" fmla="*/ 1497600 w 1497600"/>
              <a:gd name="connsiteY4" fmla="*/ 76172 h 761729"/>
              <a:gd name="connsiteX5" fmla="*/ 1497600 w 1497600"/>
              <a:gd name="connsiteY5" fmla="*/ 685556 h 761729"/>
              <a:gd name="connsiteX6" fmla="*/ 1402503 w 1497600"/>
              <a:gd name="connsiteY6" fmla="*/ 761729 h 761729"/>
              <a:gd name="connsiteX7" fmla="*/ 761874 w 1497600"/>
              <a:gd name="connsiteY7" fmla="*/ 761729 h 761729"/>
              <a:gd name="connsiteX8" fmla="*/ 95096 w 1497600"/>
              <a:gd name="connsiteY8" fmla="*/ 761729 h 761729"/>
              <a:gd name="connsiteX9" fmla="*/ 0 w 1497600"/>
              <a:gd name="connsiteY9" fmla="*/ 685556 h 761729"/>
              <a:gd name="connsiteX10" fmla="*/ 0 w 1497600"/>
              <a:gd name="connsiteY10" fmla="*/ 76172 h 761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97600" h="761729" extrusionOk="0">
                <a:moveTo>
                  <a:pt x="0" y="76172"/>
                </a:moveTo>
                <a:cubicBezTo>
                  <a:pt x="-1972" y="30084"/>
                  <a:pt x="48128" y="-4515"/>
                  <a:pt x="95096" y="0"/>
                </a:cubicBezTo>
                <a:cubicBezTo>
                  <a:pt x="244431" y="31599"/>
                  <a:pt x="604745" y="12844"/>
                  <a:pt x="735725" y="0"/>
                </a:cubicBezTo>
                <a:cubicBezTo>
                  <a:pt x="866705" y="-12844"/>
                  <a:pt x="1104134" y="15734"/>
                  <a:pt x="1402503" y="0"/>
                </a:cubicBezTo>
                <a:cubicBezTo>
                  <a:pt x="1449656" y="-6662"/>
                  <a:pt x="1493454" y="42135"/>
                  <a:pt x="1497600" y="76172"/>
                </a:cubicBezTo>
                <a:cubicBezTo>
                  <a:pt x="1505585" y="223234"/>
                  <a:pt x="1527039" y="519933"/>
                  <a:pt x="1497600" y="685556"/>
                </a:cubicBezTo>
                <a:cubicBezTo>
                  <a:pt x="1503522" y="734597"/>
                  <a:pt x="1448438" y="761586"/>
                  <a:pt x="1402503" y="761729"/>
                </a:cubicBezTo>
                <a:cubicBezTo>
                  <a:pt x="1267195" y="764728"/>
                  <a:pt x="1065998" y="787622"/>
                  <a:pt x="761874" y="761729"/>
                </a:cubicBezTo>
                <a:cubicBezTo>
                  <a:pt x="457750" y="735836"/>
                  <a:pt x="351514" y="790957"/>
                  <a:pt x="95096" y="761729"/>
                </a:cubicBezTo>
                <a:cubicBezTo>
                  <a:pt x="43747" y="762717"/>
                  <a:pt x="4563" y="728382"/>
                  <a:pt x="0" y="685556"/>
                </a:cubicBezTo>
                <a:cubicBezTo>
                  <a:pt x="10399" y="417586"/>
                  <a:pt x="-10569" y="267467"/>
                  <a:pt x="0" y="76172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201635285">
                  <a:custGeom>
                    <a:avLst/>
                    <a:gdLst>
                      <a:gd name="connsiteX0" fmla="*/ 0 w 814621"/>
                      <a:gd name="connsiteY0" fmla="*/ 51728 h 517284"/>
                      <a:gd name="connsiteX1" fmla="*/ 51728 w 814621"/>
                      <a:gd name="connsiteY1" fmla="*/ 0 h 517284"/>
                      <a:gd name="connsiteX2" fmla="*/ 762893 w 814621"/>
                      <a:gd name="connsiteY2" fmla="*/ 0 h 517284"/>
                      <a:gd name="connsiteX3" fmla="*/ 814621 w 814621"/>
                      <a:gd name="connsiteY3" fmla="*/ 51728 h 517284"/>
                      <a:gd name="connsiteX4" fmla="*/ 814621 w 814621"/>
                      <a:gd name="connsiteY4" fmla="*/ 465556 h 517284"/>
                      <a:gd name="connsiteX5" fmla="*/ 762893 w 814621"/>
                      <a:gd name="connsiteY5" fmla="*/ 517284 h 517284"/>
                      <a:gd name="connsiteX6" fmla="*/ 51728 w 814621"/>
                      <a:gd name="connsiteY6" fmla="*/ 517284 h 517284"/>
                      <a:gd name="connsiteX7" fmla="*/ 0 w 814621"/>
                      <a:gd name="connsiteY7" fmla="*/ 465556 h 517284"/>
                      <a:gd name="connsiteX8" fmla="*/ 0 w 814621"/>
                      <a:gd name="connsiteY8" fmla="*/ 51728 h 517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14621" h="517284">
                        <a:moveTo>
                          <a:pt x="0" y="51728"/>
                        </a:moveTo>
                        <a:cubicBezTo>
                          <a:pt x="0" y="23159"/>
                          <a:pt x="23159" y="0"/>
                          <a:pt x="51728" y="0"/>
                        </a:cubicBezTo>
                        <a:lnTo>
                          <a:pt x="762893" y="0"/>
                        </a:lnTo>
                        <a:cubicBezTo>
                          <a:pt x="791462" y="0"/>
                          <a:pt x="814621" y="23159"/>
                          <a:pt x="814621" y="51728"/>
                        </a:cubicBezTo>
                        <a:lnTo>
                          <a:pt x="814621" y="465556"/>
                        </a:lnTo>
                        <a:cubicBezTo>
                          <a:pt x="814621" y="494125"/>
                          <a:pt x="791462" y="517284"/>
                          <a:pt x="762893" y="517284"/>
                        </a:cubicBezTo>
                        <a:lnTo>
                          <a:pt x="51728" y="517284"/>
                        </a:lnTo>
                        <a:cubicBezTo>
                          <a:pt x="23159" y="517284"/>
                          <a:pt x="0" y="494125"/>
                          <a:pt x="0" y="465556"/>
                        </a:cubicBezTo>
                        <a:lnTo>
                          <a:pt x="0" y="51728"/>
                        </a:ln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51" tIns="53251" rIns="53251" bIns="53251" numCol="1" spcCol="1270" anchor="ctr" anchorCtr="0">
            <a:noAutofit/>
          </a:bodyPr>
          <a:lstStyle/>
          <a:p>
            <a:pPr marL="0" lvl="0" indent="0" algn="ctr" defTabSz="444500" rtl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endParaRPr lang="he-IL" sz="1600" b="1" kern="1200" dirty="0">
              <a:solidFill>
                <a:schemeClr val="bg1"/>
              </a:solidFill>
              <a:latin typeface="Segoe Print" panose="02000600000000000000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2EB4FD1-59BB-887D-AC95-5E273B14CE77}"/>
              </a:ext>
            </a:extLst>
          </p:cNvPr>
          <p:cNvCxnSpPr>
            <a:cxnSpLocks/>
            <a:endCxn id="24" idx="2"/>
          </p:cNvCxnSpPr>
          <p:nvPr/>
        </p:nvCxnSpPr>
        <p:spPr>
          <a:xfrm flipH="1">
            <a:off x="1738126" y="3187066"/>
            <a:ext cx="2613228" cy="734251"/>
          </a:xfrm>
          <a:custGeom>
            <a:avLst/>
            <a:gdLst>
              <a:gd name="connsiteX0" fmla="*/ 0 w 2613228"/>
              <a:gd name="connsiteY0" fmla="*/ 0 h 734251"/>
              <a:gd name="connsiteX1" fmla="*/ 705572 w 2613228"/>
              <a:gd name="connsiteY1" fmla="*/ 198248 h 734251"/>
              <a:gd name="connsiteX2" fmla="*/ 1280482 w 2613228"/>
              <a:gd name="connsiteY2" fmla="*/ 359783 h 734251"/>
              <a:gd name="connsiteX3" fmla="*/ 1881524 w 2613228"/>
              <a:gd name="connsiteY3" fmla="*/ 528661 h 734251"/>
              <a:gd name="connsiteX4" fmla="*/ 2613228 w 2613228"/>
              <a:gd name="connsiteY4" fmla="*/ 734251 h 73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13228" h="734251" extrusionOk="0">
                <a:moveTo>
                  <a:pt x="0" y="0"/>
                </a:moveTo>
                <a:cubicBezTo>
                  <a:pt x="342478" y="60601"/>
                  <a:pt x="412428" y="130912"/>
                  <a:pt x="705572" y="198248"/>
                </a:cubicBezTo>
                <a:cubicBezTo>
                  <a:pt x="998716" y="265583"/>
                  <a:pt x="1087716" y="326435"/>
                  <a:pt x="1280482" y="359783"/>
                </a:cubicBezTo>
                <a:cubicBezTo>
                  <a:pt x="1473248" y="393131"/>
                  <a:pt x="1636222" y="485186"/>
                  <a:pt x="1881524" y="528661"/>
                </a:cubicBezTo>
                <a:cubicBezTo>
                  <a:pt x="2126826" y="572136"/>
                  <a:pt x="2456979" y="666866"/>
                  <a:pt x="2613228" y="734251"/>
                </a:cubicBezTo>
              </a:path>
            </a:pathLst>
          </a:custGeom>
          <a:noFill/>
          <a:ln>
            <a:solidFill>
              <a:schemeClr val="bg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650906866">
                  <a:prstGeom prst="lin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C2C4154-D473-65B5-53A4-D183CD2795FF}"/>
              </a:ext>
            </a:extLst>
          </p:cNvPr>
          <p:cNvCxnSpPr>
            <a:cxnSpLocks/>
            <a:endCxn id="30" idx="2"/>
          </p:cNvCxnSpPr>
          <p:nvPr/>
        </p:nvCxnSpPr>
        <p:spPr>
          <a:xfrm>
            <a:off x="4351354" y="3187066"/>
            <a:ext cx="2153961" cy="747394"/>
          </a:xfrm>
          <a:custGeom>
            <a:avLst/>
            <a:gdLst>
              <a:gd name="connsiteX0" fmla="*/ 0 w 2153961"/>
              <a:gd name="connsiteY0" fmla="*/ 0 h 747394"/>
              <a:gd name="connsiteX1" fmla="*/ 581569 w 2153961"/>
              <a:gd name="connsiteY1" fmla="*/ 201796 h 747394"/>
              <a:gd name="connsiteX2" fmla="*/ 1055441 w 2153961"/>
              <a:gd name="connsiteY2" fmla="*/ 366223 h 747394"/>
              <a:gd name="connsiteX3" fmla="*/ 1550852 w 2153961"/>
              <a:gd name="connsiteY3" fmla="*/ 538124 h 747394"/>
              <a:gd name="connsiteX4" fmla="*/ 2153961 w 2153961"/>
              <a:gd name="connsiteY4" fmla="*/ 747394 h 747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3961" h="747394" extrusionOk="0">
                <a:moveTo>
                  <a:pt x="0" y="0"/>
                </a:moveTo>
                <a:cubicBezTo>
                  <a:pt x="141725" y="63375"/>
                  <a:pt x="382338" y="138051"/>
                  <a:pt x="581569" y="201796"/>
                </a:cubicBezTo>
                <a:cubicBezTo>
                  <a:pt x="780800" y="265541"/>
                  <a:pt x="867980" y="287044"/>
                  <a:pt x="1055441" y="366223"/>
                </a:cubicBezTo>
                <a:cubicBezTo>
                  <a:pt x="1242902" y="445402"/>
                  <a:pt x="1390133" y="480299"/>
                  <a:pt x="1550852" y="538124"/>
                </a:cubicBezTo>
                <a:cubicBezTo>
                  <a:pt x="1711571" y="595949"/>
                  <a:pt x="1991994" y="701258"/>
                  <a:pt x="2153961" y="747394"/>
                </a:cubicBezTo>
              </a:path>
            </a:pathLst>
          </a:custGeom>
          <a:noFill/>
          <a:ln>
            <a:solidFill>
              <a:schemeClr val="bg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650906866">
                  <a:prstGeom prst="lin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EE66B91-419A-8296-26A4-D5A23FF52587}"/>
              </a:ext>
            </a:extLst>
          </p:cNvPr>
          <p:cNvCxnSpPr>
            <a:cxnSpLocks/>
            <a:endCxn id="26" idx="2"/>
          </p:cNvCxnSpPr>
          <p:nvPr/>
        </p:nvCxnSpPr>
        <p:spPr>
          <a:xfrm flipH="1">
            <a:off x="3441350" y="3187066"/>
            <a:ext cx="910004" cy="767715"/>
          </a:xfrm>
          <a:custGeom>
            <a:avLst/>
            <a:gdLst>
              <a:gd name="connsiteX0" fmla="*/ 0 w 910004"/>
              <a:gd name="connsiteY0" fmla="*/ 0 h 767715"/>
              <a:gd name="connsiteX1" fmla="*/ 473202 w 910004"/>
              <a:gd name="connsiteY1" fmla="*/ 399212 h 767715"/>
              <a:gd name="connsiteX2" fmla="*/ 910004 w 910004"/>
              <a:gd name="connsiteY2" fmla="*/ 767715 h 76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0004" h="767715" extrusionOk="0">
                <a:moveTo>
                  <a:pt x="0" y="0"/>
                </a:moveTo>
                <a:cubicBezTo>
                  <a:pt x="232358" y="184186"/>
                  <a:pt x="258925" y="246307"/>
                  <a:pt x="473202" y="399212"/>
                </a:cubicBezTo>
                <a:cubicBezTo>
                  <a:pt x="687479" y="552117"/>
                  <a:pt x="819600" y="660299"/>
                  <a:pt x="910004" y="767715"/>
                </a:cubicBezTo>
              </a:path>
            </a:pathLst>
          </a:custGeom>
          <a:noFill/>
          <a:ln>
            <a:solidFill>
              <a:schemeClr val="bg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650906866">
                  <a:prstGeom prst="lin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AB07328-47D7-64B4-C657-902DAEFFCCE9}"/>
              </a:ext>
            </a:extLst>
          </p:cNvPr>
          <p:cNvCxnSpPr>
            <a:cxnSpLocks/>
            <a:endCxn id="28" idx="2"/>
          </p:cNvCxnSpPr>
          <p:nvPr/>
        </p:nvCxnSpPr>
        <p:spPr>
          <a:xfrm>
            <a:off x="4351354" y="3187066"/>
            <a:ext cx="618734" cy="767715"/>
          </a:xfrm>
          <a:custGeom>
            <a:avLst/>
            <a:gdLst>
              <a:gd name="connsiteX0" fmla="*/ 0 w 618734"/>
              <a:gd name="connsiteY0" fmla="*/ 0 h 767715"/>
              <a:gd name="connsiteX1" fmla="*/ 321742 w 618734"/>
              <a:gd name="connsiteY1" fmla="*/ 399212 h 767715"/>
              <a:gd name="connsiteX2" fmla="*/ 618734 w 618734"/>
              <a:gd name="connsiteY2" fmla="*/ 767715 h 76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8734" h="767715" extrusionOk="0">
                <a:moveTo>
                  <a:pt x="0" y="0"/>
                </a:moveTo>
                <a:cubicBezTo>
                  <a:pt x="134656" y="132290"/>
                  <a:pt x="230900" y="268277"/>
                  <a:pt x="321742" y="399212"/>
                </a:cubicBezTo>
                <a:cubicBezTo>
                  <a:pt x="412584" y="530147"/>
                  <a:pt x="516604" y="617978"/>
                  <a:pt x="618734" y="767715"/>
                </a:cubicBezTo>
              </a:path>
            </a:pathLst>
          </a:custGeom>
          <a:noFill/>
          <a:ln>
            <a:solidFill>
              <a:schemeClr val="bg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650906866">
                  <a:prstGeom prst="lin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cxn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D572D016-34F4-EC84-7C35-6912AB472922}"/>
              </a:ext>
            </a:extLst>
          </p:cNvPr>
          <p:cNvCxnSpPr>
            <a:cxnSpLocks/>
          </p:cNvCxnSpPr>
          <p:nvPr/>
        </p:nvCxnSpPr>
        <p:spPr>
          <a:xfrm>
            <a:off x="4338093" y="1811027"/>
            <a:ext cx="13261" cy="598175"/>
          </a:xfrm>
          <a:custGeom>
            <a:avLst/>
            <a:gdLst>
              <a:gd name="connsiteX0" fmla="*/ 0 w 13261"/>
              <a:gd name="connsiteY0" fmla="*/ 0 h 598175"/>
              <a:gd name="connsiteX1" fmla="*/ 13261 w 13261"/>
              <a:gd name="connsiteY1" fmla="*/ 598175 h 59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261" h="598175" extrusionOk="0">
                <a:moveTo>
                  <a:pt x="0" y="0"/>
                </a:moveTo>
                <a:cubicBezTo>
                  <a:pt x="-20349" y="189371"/>
                  <a:pt x="24615" y="428897"/>
                  <a:pt x="13261" y="598175"/>
                </a:cubicBezTo>
              </a:path>
            </a:pathLst>
          </a:custGeom>
          <a:noFill/>
          <a:ln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042714297">
                  <a:prstGeom prst="lin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cxnSp>
      <p:sp>
        <p:nvSpPr>
          <p:cNvPr id="306" name="Google Shape;318;p32">
            <a:extLst>
              <a:ext uri="{FF2B5EF4-FFF2-40B4-BE49-F238E27FC236}">
                <a16:creationId xmlns:a16="http://schemas.microsoft.com/office/drawing/2014/main" id="{10EB4555-5E80-39B5-4DA3-BA3E6171C8A6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16</a:t>
            </a:fld>
            <a:endParaRPr lang="en" dirty="0"/>
          </a:p>
        </p:txBody>
      </p:sp>
      <p:grpSp>
        <p:nvGrpSpPr>
          <p:cNvPr id="13" name="Graphic 4" descr="Server outline">
            <a:extLst>
              <a:ext uri="{FF2B5EF4-FFF2-40B4-BE49-F238E27FC236}">
                <a16:creationId xmlns:a16="http://schemas.microsoft.com/office/drawing/2014/main" id="{65B96AE2-1B3B-AE33-5A5D-39DFBB4AAEFF}"/>
              </a:ext>
            </a:extLst>
          </p:cNvPr>
          <p:cNvGrpSpPr/>
          <p:nvPr/>
        </p:nvGrpSpPr>
        <p:grpSpPr>
          <a:xfrm>
            <a:off x="7381711" y="1092516"/>
            <a:ext cx="780114" cy="747609"/>
            <a:chOff x="7381711" y="1092516"/>
            <a:chExt cx="780114" cy="747609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491DE7B-5026-8917-48C2-3979C1714B3A}"/>
                </a:ext>
              </a:extLst>
            </p:cNvPr>
            <p:cNvSpPr/>
            <p:nvPr/>
          </p:nvSpPr>
          <p:spPr>
            <a:xfrm>
              <a:off x="7381711" y="1092516"/>
              <a:ext cx="780114" cy="747609"/>
            </a:xfrm>
            <a:custGeom>
              <a:avLst/>
              <a:gdLst>
                <a:gd name="connsiteX0" fmla="*/ 780115 w 780114"/>
                <a:gd name="connsiteY0" fmla="*/ 682600 h 747609"/>
                <a:gd name="connsiteX1" fmla="*/ 476737 w 780114"/>
                <a:gd name="connsiteY1" fmla="*/ 682600 h 747609"/>
                <a:gd name="connsiteX2" fmla="*/ 476737 w 780114"/>
                <a:gd name="connsiteY2" fmla="*/ 639261 h 747609"/>
                <a:gd name="connsiteX3" fmla="*/ 400892 w 780114"/>
                <a:gd name="connsiteY3" fmla="*/ 639261 h 747609"/>
                <a:gd name="connsiteX4" fmla="*/ 400892 w 780114"/>
                <a:gd name="connsiteY4" fmla="*/ 541746 h 747609"/>
                <a:gd name="connsiteX5" fmla="*/ 693435 w 780114"/>
                <a:gd name="connsiteY5" fmla="*/ 541746 h 747609"/>
                <a:gd name="connsiteX6" fmla="*/ 736775 w 780114"/>
                <a:gd name="connsiteY6" fmla="*/ 498407 h 747609"/>
                <a:gd name="connsiteX7" fmla="*/ 736775 w 780114"/>
                <a:gd name="connsiteY7" fmla="*/ 390057 h 747609"/>
                <a:gd name="connsiteX8" fmla="*/ 721801 w 780114"/>
                <a:gd name="connsiteY8" fmla="*/ 357553 h 747609"/>
                <a:gd name="connsiteX9" fmla="*/ 736775 w 780114"/>
                <a:gd name="connsiteY9" fmla="*/ 325048 h 747609"/>
                <a:gd name="connsiteX10" fmla="*/ 736775 w 780114"/>
                <a:gd name="connsiteY10" fmla="*/ 216699 h 747609"/>
                <a:gd name="connsiteX11" fmla="*/ 721801 w 780114"/>
                <a:gd name="connsiteY11" fmla="*/ 184194 h 747609"/>
                <a:gd name="connsiteX12" fmla="*/ 736775 w 780114"/>
                <a:gd name="connsiteY12" fmla="*/ 151689 h 747609"/>
                <a:gd name="connsiteX13" fmla="*/ 736775 w 780114"/>
                <a:gd name="connsiteY13" fmla="*/ 43340 h 747609"/>
                <a:gd name="connsiteX14" fmla="*/ 693435 w 780114"/>
                <a:gd name="connsiteY14" fmla="*/ 0 h 747609"/>
                <a:gd name="connsiteX15" fmla="*/ 86679 w 780114"/>
                <a:gd name="connsiteY15" fmla="*/ 0 h 747609"/>
                <a:gd name="connsiteX16" fmla="*/ 43340 w 780114"/>
                <a:gd name="connsiteY16" fmla="*/ 43340 h 747609"/>
                <a:gd name="connsiteX17" fmla="*/ 43340 w 780114"/>
                <a:gd name="connsiteY17" fmla="*/ 151689 h 747609"/>
                <a:gd name="connsiteX18" fmla="*/ 58314 w 780114"/>
                <a:gd name="connsiteY18" fmla="*/ 184194 h 747609"/>
                <a:gd name="connsiteX19" fmla="*/ 43340 w 780114"/>
                <a:gd name="connsiteY19" fmla="*/ 216699 h 747609"/>
                <a:gd name="connsiteX20" fmla="*/ 43340 w 780114"/>
                <a:gd name="connsiteY20" fmla="*/ 325048 h 747609"/>
                <a:gd name="connsiteX21" fmla="*/ 58314 w 780114"/>
                <a:gd name="connsiteY21" fmla="*/ 357553 h 747609"/>
                <a:gd name="connsiteX22" fmla="*/ 43340 w 780114"/>
                <a:gd name="connsiteY22" fmla="*/ 390057 h 747609"/>
                <a:gd name="connsiteX23" fmla="*/ 43340 w 780114"/>
                <a:gd name="connsiteY23" fmla="*/ 498407 h 747609"/>
                <a:gd name="connsiteX24" fmla="*/ 86679 w 780114"/>
                <a:gd name="connsiteY24" fmla="*/ 541746 h 747609"/>
                <a:gd name="connsiteX25" fmla="*/ 379222 w 780114"/>
                <a:gd name="connsiteY25" fmla="*/ 541746 h 747609"/>
                <a:gd name="connsiteX26" fmla="*/ 379222 w 780114"/>
                <a:gd name="connsiteY26" fmla="*/ 639261 h 747609"/>
                <a:gd name="connsiteX27" fmla="*/ 303378 w 780114"/>
                <a:gd name="connsiteY27" fmla="*/ 639261 h 747609"/>
                <a:gd name="connsiteX28" fmla="*/ 303378 w 780114"/>
                <a:gd name="connsiteY28" fmla="*/ 682600 h 747609"/>
                <a:gd name="connsiteX29" fmla="*/ 0 w 780114"/>
                <a:gd name="connsiteY29" fmla="*/ 682600 h 747609"/>
                <a:gd name="connsiteX30" fmla="*/ 0 w 780114"/>
                <a:gd name="connsiteY30" fmla="*/ 704270 h 747609"/>
                <a:gd name="connsiteX31" fmla="*/ 303378 w 780114"/>
                <a:gd name="connsiteY31" fmla="*/ 704270 h 747609"/>
                <a:gd name="connsiteX32" fmla="*/ 303378 w 780114"/>
                <a:gd name="connsiteY32" fmla="*/ 747610 h 747609"/>
                <a:gd name="connsiteX33" fmla="*/ 476737 w 780114"/>
                <a:gd name="connsiteY33" fmla="*/ 747610 h 747609"/>
                <a:gd name="connsiteX34" fmla="*/ 476737 w 780114"/>
                <a:gd name="connsiteY34" fmla="*/ 704270 h 747609"/>
                <a:gd name="connsiteX35" fmla="*/ 780115 w 780114"/>
                <a:gd name="connsiteY35" fmla="*/ 704270 h 747609"/>
                <a:gd name="connsiteX36" fmla="*/ 780115 w 780114"/>
                <a:gd name="connsiteY36" fmla="*/ 682600 h 747609"/>
                <a:gd name="connsiteX37" fmla="*/ 65010 w 780114"/>
                <a:gd name="connsiteY37" fmla="*/ 151689 h 747609"/>
                <a:gd name="connsiteX38" fmla="*/ 65010 w 780114"/>
                <a:gd name="connsiteY38" fmla="*/ 43340 h 747609"/>
                <a:gd name="connsiteX39" fmla="*/ 86679 w 780114"/>
                <a:gd name="connsiteY39" fmla="*/ 21670 h 747609"/>
                <a:gd name="connsiteX40" fmla="*/ 693435 w 780114"/>
                <a:gd name="connsiteY40" fmla="*/ 21670 h 747609"/>
                <a:gd name="connsiteX41" fmla="*/ 715105 w 780114"/>
                <a:gd name="connsiteY41" fmla="*/ 43340 h 747609"/>
                <a:gd name="connsiteX42" fmla="*/ 715105 w 780114"/>
                <a:gd name="connsiteY42" fmla="*/ 151689 h 747609"/>
                <a:gd name="connsiteX43" fmla="*/ 693435 w 780114"/>
                <a:gd name="connsiteY43" fmla="*/ 173359 h 747609"/>
                <a:gd name="connsiteX44" fmla="*/ 86679 w 780114"/>
                <a:gd name="connsiteY44" fmla="*/ 173359 h 747609"/>
                <a:gd name="connsiteX45" fmla="*/ 65010 w 780114"/>
                <a:gd name="connsiteY45" fmla="*/ 151689 h 747609"/>
                <a:gd name="connsiteX46" fmla="*/ 65010 w 780114"/>
                <a:gd name="connsiteY46" fmla="*/ 325048 h 747609"/>
                <a:gd name="connsiteX47" fmla="*/ 65010 w 780114"/>
                <a:gd name="connsiteY47" fmla="*/ 216699 h 747609"/>
                <a:gd name="connsiteX48" fmla="*/ 86679 w 780114"/>
                <a:gd name="connsiteY48" fmla="*/ 195029 h 747609"/>
                <a:gd name="connsiteX49" fmla="*/ 693435 w 780114"/>
                <a:gd name="connsiteY49" fmla="*/ 195029 h 747609"/>
                <a:gd name="connsiteX50" fmla="*/ 715105 w 780114"/>
                <a:gd name="connsiteY50" fmla="*/ 216699 h 747609"/>
                <a:gd name="connsiteX51" fmla="*/ 715105 w 780114"/>
                <a:gd name="connsiteY51" fmla="*/ 325048 h 747609"/>
                <a:gd name="connsiteX52" fmla="*/ 693435 w 780114"/>
                <a:gd name="connsiteY52" fmla="*/ 346718 h 747609"/>
                <a:gd name="connsiteX53" fmla="*/ 86679 w 780114"/>
                <a:gd name="connsiteY53" fmla="*/ 346718 h 747609"/>
                <a:gd name="connsiteX54" fmla="*/ 65010 w 780114"/>
                <a:gd name="connsiteY54" fmla="*/ 325048 h 747609"/>
                <a:gd name="connsiteX55" fmla="*/ 65010 w 780114"/>
                <a:gd name="connsiteY55" fmla="*/ 498407 h 747609"/>
                <a:gd name="connsiteX56" fmla="*/ 65010 w 780114"/>
                <a:gd name="connsiteY56" fmla="*/ 390057 h 747609"/>
                <a:gd name="connsiteX57" fmla="*/ 86679 w 780114"/>
                <a:gd name="connsiteY57" fmla="*/ 368388 h 747609"/>
                <a:gd name="connsiteX58" fmla="*/ 693435 w 780114"/>
                <a:gd name="connsiteY58" fmla="*/ 368388 h 747609"/>
                <a:gd name="connsiteX59" fmla="*/ 715105 w 780114"/>
                <a:gd name="connsiteY59" fmla="*/ 390057 h 747609"/>
                <a:gd name="connsiteX60" fmla="*/ 715105 w 780114"/>
                <a:gd name="connsiteY60" fmla="*/ 498407 h 747609"/>
                <a:gd name="connsiteX61" fmla="*/ 693435 w 780114"/>
                <a:gd name="connsiteY61" fmla="*/ 520077 h 747609"/>
                <a:gd name="connsiteX62" fmla="*/ 86679 w 780114"/>
                <a:gd name="connsiteY62" fmla="*/ 520077 h 747609"/>
                <a:gd name="connsiteX63" fmla="*/ 65010 w 780114"/>
                <a:gd name="connsiteY63" fmla="*/ 498407 h 747609"/>
                <a:gd name="connsiteX64" fmla="*/ 455067 w 780114"/>
                <a:gd name="connsiteY64" fmla="*/ 725940 h 747609"/>
                <a:gd name="connsiteX65" fmla="*/ 325048 w 780114"/>
                <a:gd name="connsiteY65" fmla="*/ 725940 h 747609"/>
                <a:gd name="connsiteX66" fmla="*/ 325048 w 780114"/>
                <a:gd name="connsiteY66" fmla="*/ 660931 h 747609"/>
                <a:gd name="connsiteX67" fmla="*/ 455067 w 780114"/>
                <a:gd name="connsiteY67" fmla="*/ 660931 h 747609"/>
                <a:gd name="connsiteX68" fmla="*/ 455067 w 780114"/>
                <a:gd name="connsiteY68" fmla="*/ 725940 h 747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780114" h="747609" fill="none" extrusionOk="0">
                  <a:moveTo>
                    <a:pt x="780115" y="682600"/>
                  </a:moveTo>
                  <a:cubicBezTo>
                    <a:pt x="695278" y="683187"/>
                    <a:pt x="549532" y="685411"/>
                    <a:pt x="476737" y="682600"/>
                  </a:cubicBezTo>
                  <a:cubicBezTo>
                    <a:pt x="474697" y="667671"/>
                    <a:pt x="474989" y="660149"/>
                    <a:pt x="476737" y="639261"/>
                  </a:cubicBezTo>
                  <a:cubicBezTo>
                    <a:pt x="461404" y="637212"/>
                    <a:pt x="436488" y="639305"/>
                    <a:pt x="400892" y="639261"/>
                  </a:cubicBezTo>
                  <a:cubicBezTo>
                    <a:pt x="403625" y="593008"/>
                    <a:pt x="401852" y="577008"/>
                    <a:pt x="400892" y="541746"/>
                  </a:cubicBezTo>
                  <a:cubicBezTo>
                    <a:pt x="467245" y="534569"/>
                    <a:pt x="584363" y="528895"/>
                    <a:pt x="693435" y="541746"/>
                  </a:cubicBezTo>
                  <a:cubicBezTo>
                    <a:pt x="718587" y="541409"/>
                    <a:pt x="734827" y="520642"/>
                    <a:pt x="736775" y="498407"/>
                  </a:cubicBezTo>
                  <a:cubicBezTo>
                    <a:pt x="736266" y="465998"/>
                    <a:pt x="739877" y="440502"/>
                    <a:pt x="736775" y="390057"/>
                  </a:cubicBezTo>
                  <a:cubicBezTo>
                    <a:pt x="737156" y="376188"/>
                    <a:pt x="731457" y="365004"/>
                    <a:pt x="721801" y="357553"/>
                  </a:cubicBezTo>
                  <a:cubicBezTo>
                    <a:pt x="731835" y="349393"/>
                    <a:pt x="735408" y="337276"/>
                    <a:pt x="736775" y="325048"/>
                  </a:cubicBezTo>
                  <a:cubicBezTo>
                    <a:pt x="739343" y="296136"/>
                    <a:pt x="736332" y="242539"/>
                    <a:pt x="736775" y="216699"/>
                  </a:cubicBezTo>
                  <a:cubicBezTo>
                    <a:pt x="737149" y="205366"/>
                    <a:pt x="730913" y="192958"/>
                    <a:pt x="721801" y="184194"/>
                  </a:cubicBezTo>
                  <a:cubicBezTo>
                    <a:pt x="729372" y="175335"/>
                    <a:pt x="735230" y="162052"/>
                    <a:pt x="736775" y="151689"/>
                  </a:cubicBezTo>
                  <a:cubicBezTo>
                    <a:pt x="742026" y="101056"/>
                    <a:pt x="737287" y="82312"/>
                    <a:pt x="736775" y="43340"/>
                  </a:cubicBezTo>
                  <a:cubicBezTo>
                    <a:pt x="737507" y="22346"/>
                    <a:pt x="715442" y="-1367"/>
                    <a:pt x="693435" y="0"/>
                  </a:cubicBezTo>
                  <a:cubicBezTo>
                    <a:pt x="495042" y="20339"/>
                    <a:pt x="381851" y="25592"/>
                    <a:pt x="86679" y="0"/>
                  </a:cubicBezTo>
                  <a:cubicBezTo>
                    <a:pt x="65861" y="-1094"/>
                    <a:pt x="45314" y="17020"/>
                    <a:pt x="43340" y="43340"/>
                  </a:cubicBezTo>
                  <a:cubicBezTo>
                    <a:pt x="39581" y="77345"/>
                    <a:pt x="48628" y="101218"/>
                    <a:pt x="43340" y="151689"/>
                  </a:cubicBezTo>
                  <a:cubicBezTo>
                    <a:pt x="42231" y="162629"/>
                    <a:pt x="50086" y="178775"/>
                    <a:pt x="58314" y="184194"/>
                  </a:cubicBezTo>
                  <a:cubicBezTo>
                    <a:pt x="47512" y="194138"/>
                    <a:pt x="43728" y="203685"/>
                    <a:pt x="43340" y="216699"/>
                  </a:cubicBezTo>
                  <a:cubicBezTo>
                    <a:pt x="39829" y="265605"/>
                    <a:pt x="40124" y="303048"/>
                    <a:pt x="43340" y="325048"/>
                  </a:cubicBezTo>
                  <a:cubicBezTo>
                    <a:pt x="41275" y="337345"/>
                    <a:pt x="50585" y="351229"/>
                    <a:pt x="58314" y="357553"/>
                  </a:cubicBezTo>
                  <a:cubicBezTo>
                    <a:pt x="49305" y="367340"/>
                    <a:pt x="43831" y="378798"/>
                    <a:pt x="43340" y="390057"/>
                  </a:cubicBezTo>
                  <a:cubicBezTo>
                    <a:pt x="40770" y="443029"/>
                    <a:pt x="38265" y="448222"/>
                    <a:pt x="43340" y="498407"/>
                  </a:cubicBezTo>
                  <a:cubicBezTo>
                    <a:pt x="46806" y="519407"/>
                    <a:pt x="62261" y="543604"/>
                    <a:pt x="86679" y="541746"/>
                  </a:cubicBezTo>
                  <a:cubicBezTo>
                    <a:pt x="173312" y="545024"/>
                    <a:pt x="237676" y="540617"/>
                    <a:pt x="379222" y="541746"/>
                  </a:cubicBezTo>
                  <a:cubicBezTo>
                    <a:pt x="382390" y="577170"/>
                    <a:pt x="378316" y="602697"/>
                    <a:pt x="379222" y="639261"/>
                  </a:cubicBezTo>
                  <a:cubicBezTo>
                    <a:pt x="344139" y="637916"/>
                    <a:pt x="324855" y="639589"/>
                    <a:pt x="303378" y="639261"/>
                  </a:cubicBezTo>
                  <a:cubicBezTo>
                    <a:pt x="301436" y="649171"/>
                    <a:pt x="302210" y="664786"/>
                    <a:pt x="303378" y="682600"/>
                  </a:cubicBezTo>
                  <a:cubicBezTo>
                    <a:pt x="160310" y="670235"/>
                    <a:pt x="124700" y="669734"/>
                    <a:pt x="0" y="682600"/>
                  </a:cubicBezTo>
                  <a:cubicBezTo>
                    <a:pt x="-590" y="687137"/>
                    <a:pt x="-317" y="697359"/>
                    <a:pt x="0" y="704270"/>
                  </a:cubicBezTo>
                  <a:cubicBezTo>
                    <a:pt x="122348" y="718092"/>
                    <a:pt x="199839" y="708962"/>
                    <a:pt x="303378" y="704270"/>
                  </a:cubicBezTo>
                  <a:cubicBezTo>
                    <a:pt x="303981" y="715856"/>
                    <a:pt x="303924" y="738588"/>
                    <a:pt x="303378" y="747610"/>
                  </a:cubicBezTo>
                  <a:cubicBezTo>
                    <a:pt x="386954" y="751815"/>
                    <a:pt x="437862" y="747530"/>
                    <a:pt x="476737" y="747610"/>
                  </a:cubicBezTo>
                  <a:cubicBezTo>
                    <a:pt x="475050" y="738521"/>
                    <a:pt x="475067" y="715859"/>
                    <a:pt x="476737" y="704270"/>
                  </a:cubicBezTo>
                  <a:cubicBezTo>
                    <a:pt x="625062" y="718073"/>
                    <a:pt x="655730" y="703299"/>
                    <a:pt x="780115" y="704270"/>
                  </a:cubicBezTo>
                  <a:cubicBezTo>
                    <a:pt x="780256" y="699665"/>
                    <a:pt x="779432" y="688523"/>
                    <a:pt x="780115" y="682600"/>
                  </a:cubicBezTo>
                  <a:close/>
                  <a:moveTo>
                    <a:pt x="65010" y="151689"/>
                  </a:moveTo>
                  <a:cubicBezTo>
                    <a:pt x="59885" y="113058"/>
                    <a:pt x="61774" y="85802"/>
                    <a:pt x="65010" y="43340"/>
                  </a:cubicBezTo>
                  <a:cubicBezTo>
                    <a:pt x="65288" y="31487"/>
                    <a:pt x="73031" y="23771"/>
                    <a:pt x="86679" y="21670"/>
                  </a:cubicBezTo>
                  <a:cubicBezTo>
                    <a:pt x="299216" y="-6576"/>
                    <a:pt x="536989" y="18239"/>
                    <a:pt x="693435" y="21670"/>
                  </a:cubicBezTo>
                  <a:cubicBezTo>
                    <a:pt x="704692" y="21087"/>
                    <a:pt x="714603" y="31506"/>
                    <a:pt x="715105" y="43340"/>
                  </a:cubicBezTo>
                  <a:cubicBezTo>
                    <a:pt x="715058" y="75801"/>
                    <a:pt x="718070" y="110004"/>
                    <a:pt x="715105" y="151689"/>
                  </a:cubicBezTo>
                  <a:cubicBezTo>
                    <a:pt x="716519" y="162080"/>
                    <a:pt x="708138" y="172380"/>
                    <a:pt x="693435" y="173359"/>
                  </a:cubicBezTo>
                  <a:cubicBezTo>
                    <a:pt x="525177" y="198374"/>
                    <a:pt x="357199" y="177505"/>
                    <a:pt x="86679" y="173359"/>
                  </a:cubicBezTo>
                  <a:cubicBezTo>
                    <a:pt x="75065" y="173430"/>
                    <a:pt x="65427" y="163273"/>
                    <a:pt x="65010" y="151689"/>
                  </a:cubicBezTo>
                  <a:close/>
                  <a:moveTo>
                    <a:pt x="65010" y="325048"/>
                  </a:moveTo>
                  <a:cubicBezTo>
                    <a:pt x="70164" y="284879"/>
                    <a:pt x="69236" y="246039"/>
                    <a:pt x="65010" y="216699"/>
                  </a:cubicBezTo>
                  <a:cubicBezTo>
                    <a:pt x="63712" y="204969"/>
                    <a:pt x="74011" y="197849"/>
                    <a:pt x="86679" y="195029"/>
                  </a:cubicBezTo>
                  <a:cubicBezTo>
                    <a:pt x="252337" y="214134"/>
                    <a:pt x="422854" y="185084"/>
                    <a:pt x="693435" y="195029"/>
                  </a:cubicBezTo>
                  <a:cubicBezTo>
                    <a:pt x="706284" y="195613"/>
                    <a:pt x="716024" y="202498"/>
                    <a:pt x="715105" y="216699"/>
                  </a:cubicBezTo>
                  <a:cubicBezTo>
                    <a:pt x="718110" y="270132"/>
                    <a:pt x="712333" y="279879"/>
                    <a:pt x="715105" y="325048"/>
                  </a:cubicBezTo>
                  <a:cubicBezTo>
                    <a:pt x="714568" y="339131"/>
                    <a:pt x="703697" y="347636"/>
                    <a:pt x="693435" y="346718"/>
                  </a:cubicBezTo>
                  <a:cubicBezTo>
                    <a:pt x="447806" y="364937"/>
                    <a:pt x="301293" y="358703"/>
                    <a:pt x="86679" y="346718"/>
                  </a:cubicBezTo>
                  <a:cubicBezTo>
                    <a:pt x="74910" y="348204"/>
                    <a:pt x="64844" y="337981"/>
                    <a:pt x="65010" y="325048"/>
                  </a:cubicBezTo>
                  <a:close/>
                  <a:moveTo>
                    <a:pt x="65010" y="498407"/>
                  </a:moveTo>
                  <a:cubicBezTo>
                    <a:pt x="60651" y="446644"/>
                    <a:pt x="70177" y="429768"/>
                    <a:pt x="65010" y="390057"/>
                  </a:cubicBezTo>
                  <a:cubicBezTo>
                    <a:pt x="65538" y="378764"/>
                    <a:pt x="74997" y="367611"/>
                    <a:pt x="86679" y="368388"/>
                  </a:cubicBezTo>
                  <a:cubicBezTo>
                    <a:pt x="359796" y="397986"/>
                    <a:pt x="526715" y="353346"/>
                    <a:pt x="693435" y="368388"/>
                  </a:cubicBezTo>
                  <a:cubicBezTo>
                    <a:pt x="706738" y="370200"/>
                    <a:pt x="714868" y="378348"/>
                    <a:pt x="715105" y="390057"/>
                  </a:cubicBezTo>
                  <a:cubicBezTo>
                    <a:pt x="716262" y="438072"/>
                    <a:pt x="716682" y="456797"/>
                    <a:pt x="715105" y="498407"/>
                  </a:cubicBezTo>
                  <a:cubicBezTo>
                    <a:pt x="713534" y="509220"/>
                    <a:pt x="707738" y="521542"/>
                    <a:pt x="693435" y="520077"/>
                  </a:cubicBezTo>
                  <a:cubicBezTo>
                    <a:pt x="476099" y="498399"/>
                    <a:pt x="273808" y="532589"/>
                    <a:pt x="86679" y="520077"/>
                  </a:cubicBezTo>
                  <a:cubicBezTo>
                    <a:pt x="73650" y="521626"/>
                    <a:pt x="65256" y="508565"/>
                    <a:pt x="65010" y="498407"/>
                  </a:cubicBezTo>
                  <a:close/>
                  <a:moveTo>
                    <a:pt x="455067" y="725940"/>
                  </a:moveTo>
                  <a:cubicBezTo>
                    <a:pt x="409192" y="728260"/>
                    <a:pt x="382179" y="731896"/>
                    <a:pt x="325048" y="725940"/>
                  </a:cubicBezTo>
                  <a:cubicBezTo>
                    <a:pt x="326094" y="700907"/>
                    <a:pt x="327519" y="692939"/>
                    <a:pt x="325048" y="660931"/>
                  </a:cubicBezTo>
                  <a:cubicBezTo>
                    <a:pt x="370833" y="662534"/>
                    <a:pt x="426295" y="661324"/>
                    <a:pt x="455067" y="660931"/>
                  </a:cubicBezTo>
                  <a:cubicBezTo>
                    <a:pt x="458004" y="683585"/>
                    <a:pt x="455590" y="705499"/>
                    <a:pt x="455067" y="725940"/>
                  </a:cubicBezTo>
                  <a:close/>
                </a:path>
                <a:path w="780114" h="747609" stroke="0" extrusionOk="0">
                  <a:moveTo>
                    <a:pt x="780115" y="682600"/>
                  </a:moveTo>
                  <a:cubicBezTo>
                    <a:pt x="667665" y="668248"/>
                    <a:pt x="570146" y="679915"/>
                    <a:pt x="476737" y="682600"/>
                  </a:cubicBezTo>
                  <a:cubicBezTo>
                    <a:pt x="476799" y="664046"/>
                    <a:pt x="476685" y="652498"/>
                    <a:pt x="476737" y="639261"/>
                  </a:cubicBezTo>
                  <a:cubicBezTo>
                    <a:pt x="448092" y="636662"/>
                    <a:pt x="428178" y="635826"/>
                    <a:pt x="400892" y="639261"/>
                  </a:cubicBezTo>
                  <a:cubicBezTo>
                    <a:pt x="404737" y="610662"/>
                    <a:pt x="405638" y="580063"/>
                    <a:pt x="400892" y="541746"/>
                  </a:cubicBezTo>
                  <a:cubicBezTo>
                    <a:pt x="528935" y="538198"/>
                    <a:pt x="552631" y="554282"/>
                    <a:pt x="693435" y="541746"/>
                  </a:cubicBezTo>
                  <a:cubicBezTo>
                    <a:pt x="717354" y="536948"/>
                    <a:pt x="731681" y="520531"/>
                    <a:pt x="736775" y="498407"/>
                  </a:cubicBezTo>
                  <a:cubicBezTo>
                    <a:pt x="735347" y="447550"/>
                    <a:pt x="734951" y="416147"/>
                    <a:pt x="736775" y="390057"/>
                  </a:cubicBezTo>
                  <a:cubicBezTo>
                    <a:pt x="737720" y="378272"/>
                    <a:pt x="729009" y="366087"/>
                    <a:pt x="721801" y="357553"/>
                  </a:cubicBezTo>
                  <a:cubicBezTo>
                    <a:pt x="731129" y="349148"/>
                    <a:pt x="734735" y="336546"/>
                    <a:pt x="736775" y="325048"/>
                  </a:cubicBezTo>
                  <a:cubicBezTo>
                    <a:pt x="739265" y="272288"/>
                    <a:pt x="738145" y="269512"/>
                    <a:pt x="736775" y="216699"/>
                  </a:cubicBezTo>
                  <a:cubicBezTo>
                    <a:pt x="738205" y="204437"/>
                    <a:pt x="731420" y="194855"/>
                    <a:pt x="721801" y="184194"/>
                  </a:cubicBezTo>
                  <a:cubicBezTo>
                    <a:pt x="731338" y="175719"/>
                    <a:pt x="739296" y="163050"/>
                    <a:pt x="736775" y="151689"/>
                  </a:cubicBezTo>
                  <a:cubicBezTo>
                    <a:pt x="731851" y="108380"/>
                    <a:pt x="736158" y="89776"/>
                    <a:pt x="736775" y="43340"/>
                  </a:cubicBezTo>
                  <a:cubicBezTo>
                    <a:pt x="732730" y="17618"/>
                    <a:pt x="715160" y="-5491"/>
                    <a:pt x="693435" y="0"/>
                  </a:cubicBezTo>
                  <a:cubicBezTo>
                    <a:pt x="532430" y="15702"/>
                    <a:pt x="245088" y="-12400"/>
                    <a:pt x="86679" y="0"/>
                  </a:cubicBezTo>
                  <a:cubicBezTo>
                    <a:pt x="63459" y="1521"/>
                    <a:pt x="43997" y="22569"/>
                    <a:pt x="43340" y="43340"/>
                  </a:cubicBezTo>
                  <a:cubicBezTo>
                    <a:pt x="41009" y="82286"/>
                    <a:pt x="43696" y="116182"/>
                    <a:pt x="43340" y="151689"/>
                  </a:cubicBezTo>
                  <a:cubicBezTo>
                    <a:pt x="46165" y="163835"/>
                    <a:pt x="48389" y="175618"/>
                    <a:pt x="58314" y="184194"/>
                  </a:cubicBezTo>
                  <a:cubicBezTo>
                    <a:pt x="48323" y="189730"/>
                    <a:pt x="44325" y="204051"/>
                    <a:pt x="43340" y="216699"/>
                  </a:cubicBezTo>
                  <a:cubicBezTo>
                    <a:pt x="38555" y="259174"/>
                    <a:pt x="46985" y="288053"/>
                    <a:pt x="43340" y="325048"/>
                  </a:cubicBezTo>
                  <a:cubicBezTo>
                    <a:pt x="44159" y="337969"/>
                    <a:pt x="49926" y="348843"/>
                    <a:pt x="58314" y="357553"/>
                  </a:cubicBezTo>
                  <a:cubicBezTo>
                    <a:pt x="50662" y="367843"/>
                    <a:pt x="44042" y="375573"/>
                    <a:pt x="43340" y="390057"/>
                  </a:cubicBezTo>
                  <a:cubicBezTo>
                    <a:pt x="42774" y="441325"/>
                    <a:pt x="44986" y="447231"/>
                    <a:pt x="43340" y="498407"/>
                  </a:cubicBezTo>
                  <a:cubicBezTo>
                    <a:pt x="43950" y="518229"/>
                    <a:pt x="65296" y="539341"/>
                    <a:pt x="86679" y="541746"/>
                  </a:cubicBezTo>
                  <a:cubicBezTo>
                    <a:pt x="187488" y="542546"/>
                    <a:pt x="320665" y="541133"/>
                    <a:pt x="379222" y="541746"/>
                  </a:cubicBezTo>
                  <a:cubicBezTo>
                    <a:pt x="375621" y="561930"/>
                    <a:pt x="381082" y="618157"/>
                    <a:pt x="379222" y="639261"/>
                  </a:cubicBezTo>
                  <a:cubicBezTo>
                    <a:pt x="353426" y="642621"/>
                    <a:pt x="325517" y="637134"/>
                    <a:pt x="303378" y="639261"/>
                  </a:cubicBezTo>
                  <a:cubicBezTo>
                    <a:pt x="303286" y="654025"/>
                    <a:pt x="305382" y="672706"/>
                    <a:pt x="303378" y="682600"/>
                  </a:cubicBezTo>
                  <a:cubicBezTo>
                    <a:pt x="242293" y="678246"/>
                    <a:pt x="61162" y="684451"/>
                    <a:pt x="0" y="682600"/>
                  </a:cubicBezTo>
                  <a:cubicBezTo>
                    <a:pt x="900" y="688221"/>
                    <a:pt x="-35" y="699221"/>
                    <a:pt x="0" y="704270"/>
                  </a:cubicBezTo>
                  <a:cubicBezTo>
                    <a:pt x="68637" y="702916"/>
                    <a:pt x="242695" y="718115"/>
                    <a:pt x="303378" y="704270"/>
                  </a:cubicBezTo>
                  <a:cubicBezTo>
                    <a:pt x="305027" y="725693"/>
                    <a:pt x="302222" y="729929"/>
                    <a:pt x="303378" y="747610"/>
                  </a:cubicBezTo>
                  <a:cubicBezTo>
                    <a:pt x="383157" y="742498"/>
                    <a:pt x="396116" y="741040"/>
                    <a:pt x="476737" y="747610"/>
                  </a:cubicBezTo>
                  <a:cubicBezTo>
                    <a:pt x="476407" y="738210"/>
                    <a:pt x="476573" y="715197"/>
                    <a:pt x="476737" y="704270"/>
                  </a:cubicBezTo>
                  <a:cubicBezTo>
                    <a:pt x="585867" y="690108"/>
                    <a:pt x="635405" y="695941"/>
                    <a:pt x="780115" y="704270"/>
                  </a:cubicBezTo>
                  <a:cubicBezTo>
                    <a:pt x="780357" y="693998"/>
                    <a:pt x="780277" y="691598"/>
                    <a:pt x="780115" y="682600"/>
                  </a:cubicBezTo>
                  <a:close/>
                  <a:moveTo>
                    <a:pt x="65010" y="151689"/>
                  </a:moveTo>
                  <a:cubicBezTo>
                    <a:pt x="67501" y="125507"/>
                    <a:pt x="60682" y="68758"/>
                    <a:pt x="65010" y="43340"/>
                  </a:cubicBezTo>
                  <a:cubicBezTo>
                    <a:pt x="66409" y="31415"/>
                    <a:pt x="74227" y="18880"/>
                    <a:pt x="86679" y="21670"/>
                  </a:cubicBezTo>
                  <a:cubicBezTo>
                    <a:pt x="361800" y="6006"/>
                    <a:pt x="465721" y="38124"/>
                    <a:pt x="693435" y="21670"/>
                  </a:cubicBezTo>
                  <a:cubicBezTo>
                    <a:pt x="704291" y="22016"/>
                    <a:pt x="713892" y="30118"/>
                    <a:pt x="715105" y="43340"/>
                  </a:cubicBezTo>
                  <a:cubicBezTo>
                    <a:pt x="714243" y="85488"/>
                    <a:pt x="716297" y="111529"/>
                    <a:pt x="715105" y="151689"/>
                  </a:cubicBezTo>
                  <a:cubicBezTo>
                    <a:pt x="713131" y="163921"/>
                    <a:pt x="703690" y="172044"/>
                    <a:pt x="693435" y="173359"/>
                  </a:cubicBezTo>
                  <a:cubicBezTo>
                    <a:pt x="504916" y="163279"/>
                    <a:pt x="334087" y="182751"/>
                    <a:pt x="86679" y="173359"/>
                  </a:cubicBezTo>
                  <a:cubicBezTo>
                    <a:pt x="75710" y="170631"/>
                    <a:pt x="63878" y="165137"/>
                    <a:pt x="65010" y="151689"/>
                  </a:cubicBezTo>
                  <a:close/>
                  <a:moveTo>
                    <a:pt x="65010" y="325048"/>
                  </a:moveTo>
                  <a:cubicBezTo>
                    <a:pt x="66862" y="302076"/>
                    <a:pt x="60961" y="250346"/>
                    <a:pt x="65010" y="216699"/>
                  </a:cubicBezTo>
                  <a:cubicBezTo>
                    <a:pt x="64749" y="203356"/>
                    <a:pt x="75083" y="192571"/>
                    <a:pt x="86679" y="195029"/>
                  </a:cubicBezTo>
                  <a:cubicBezTo>
                    <a:pt x="232261" y="208359"/>
                    <a:pt x="510491" y="190401"/>
                    <a:pt x="693435" y="195029"/>
                  </a:cubicBezTo>
                  <a:cubicBezTo>
                    <a:pt x="703811" y="197445"/>
                    <a:pt x="714361" y="202524"/>
                    <a:pt x="715105" y="216699"/>
                  </a:cubicBezTo>
                  <a:cubicBezTo>
                    <a:pt x="719011" y="242214"/>
                    <a:pt x="710561" y="285154"/>
                    <a:pt x="715105" y="325048"/>
                  </a:cubicBezTo>
                  <a:cubicBezTo>
                    <a:pt x="713286" y="339266"/>
                    <a:pt x="705247" y="347387"/>
                    <a:pt x="693435" y="346718"/>
                  </a:cubicBezTo>
                  <a:cubicBezTo>
                    <a:pt x="527602" y="364873"/>
                    <a:pt x="363586" y="329259"/>
                    <a:pt x="86679" y="346718"/>
                  </a:cubicBezTo>
                  <a:cubicBezTo>
                    <a:pt x="76881" y="345010"/>
                    <a:pt x="66123" y="339378"/>
                    <a:pt x="65010" y="325048"/>
                  </a:cubicBezTo>
                  <a:close/>
                  <a:moveTo>
                    <a:pt x="65010" y="498407"/>
                  </a:moveTo>
                  <a:cubicBezTo>
                    <a:pt x="67627" y="457194"/>
                    <a:pt x="66988" y="429331"/>
                    <a:pt x="65010" y="390057"/>
                  </a:cubicBezTo>
                  <a:cubicBezTo>
                    <a:pt x="65292" y="379366"/>
                    <a:pt x="74080" y="365587"/>
                    <a:pt x="86679" y="368388"/>
                  </a:cubicBezTo>
                  <a:cubicBezTo>
                    <a:pt x="372551" y="388408"/>
                    <a:pt x="408392" y="380394"/>
                    <a:pt x="693435" y="368388"/>
                  </a:cubicBezTo>
                  <a:cubicBezTo>
                    <a:pt x="705064" y="369955"/>
                    <a:pt x="715577" y="378390"/>
                    <a:pt x="715105" y="390057"/>
                  </a:cubicBezTo>
                  <a:cubicBezTo>
                    <a:pt x="718827" y="415973"/>
                    <a:pt x="714506" y="469467"/>
                    <a:pt x="715105" y="498407"/>
                  </a:cubicBezTo>
                  <a:cubicBezTo>
                    <a:pt x="715412" y="509605"/>
                    <a:pt x="705070" y="519587"/>
                    <a:pt x="693435" y="520077"/>
                  </a:cubicBezTo>
                  <a:cubicBezTo>
                    <a:pt x="456047" y="531945"/>
                    <a:pt x="215511" y="538802"/>
                    <a:pt x="86679" y="520077"/>
                  </a:cubicBezTo>
                  <a:cubicBezTo>
                    <a:pt x="76954" y="521675"/>
                    <a:pt x="66194" y="510871"/>
                    <a:pt x="65010" y="498407"/>
                  </a:cubicBezTo>
                  <a:close/>
                  <a:moveTo>
                    <a:pt x="455067" y="725940"/>
                  </a:moveTo>
                  <a:cubicBezTo>
                    <a:pt x="423591" y="728171"/>
                    <a:pt x="369677" y="720245"/>
                    <a:pt x="325048" y="725940"/>
                  </a:cubicBezTo>
                  <a:cubicBezTo>
                    <a:pt x="328287" y="709813"/>
                    <a:pt x="323382" y="690142"/>
                    <a:pt x="325048" y="660931"/>
                  </a:cubicBezTo>
                  <a:cubicBezTo>
                    <a:pt x="383862" y="662015"/>
                    <a:pt x="397890" y="654974"/>
                    <a:pt x="455067" y="660931"/>
                  </a:cubicBezTo>
                  <a:cubicBezTo>
                    <a:pt x="457257" y="674442"/>
                    <a:pt x="456773" y="705191"/>
                    <a:pt x="455067" y="725940"/>
                  </a:cubicBezTo>
                  <a:close/>
                </a:path>
              </a:pathLst>
            </a:custGeom>
            <a:grpFill/>
            <a:ln w="10668" cap="flat">
              <a:solidFill>
                <a:schemeClr val="bg1">
                  <a:alpha val="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17735706">
                    <a:custGeom>
                      <a:avLst/>
                      <a:gdLst>
                        <a:gd name="connsiteX0" fmla="*/ 780115 w 780114"/>
                        <a:gd name="connsiteY0" fmla="*/ 682600 h 747609"/>
                        <a:gd name="connsiteX1" fmla="*/ 476737 w 780114"/>
                        <a:gd name="connsiteY1" fmla="*/ 682600 h 747609"/>
                        <a:gd name="connsiteX2" fmla="*/ 476737 w 780114"/>
                        <a:gd name="connsiteY2" fmla="*/ 639261 h 747609"/>
                        <a:gd name="connsiteX3" fmla="*/ 400892 w 780114"/>
                        <a:gd name="connsiteY3" fmla="*/ 639261 h 747609"/>
                        <a:gd name="connsiteX4" fmla="*/ 400892 w 780114"/>
                        <a:gd name="connsiteY4" fmla="*/ 541746 h 747609"/>
                        <a:gd name="connsiteX5" fmla="*/ 693435 w 780114"/>
                        <a:gd name="connsiteY5" fmla="*/ 541746 h 747609"/>
                        <a:gd name="connsiteX6" fmla="*/ 736775 w 780114"/>
                        <a:gd name="connsiteY6" fmla="*/ 498407 h 747609"/>
                        <a:gd name="connsiteX7" fmla="*/ 736775 w 780114"/>
                        <a:gd name="connsiteY7" fmla="*/ 390057 h 747609"/>
                        <a:gd name="connsiteX8" fmla="*/ 721801 w 780114"/>
                        <a:gd name="connsiteY8" fmla="*/ 357553 h 747609"/>
                        <a:gd name="connsiteX9" fmla="*/ 736775 w 780114"/>
                        <a:gd name="connsiteY9" fmla="*/ 325048 h 747609"/>
                        <a:gd name="connsiteX10" fmla="*/ 736775 w 780114"/>
                        <a:gd name="connsiteY10" fmla="*/ 216699 h 747609"/>
                        <a:gd name="connsiteX11" fmla="*/ 721801 w 780114"/>
                        <a:gd name="connsiteY11" fmla="*/ 184194 h 747609"/>
                        <a:gd name="connsiteX12" fmla="*/ 736775 w 780114"/>
                        <a:gd name="connsiteY12" fmla="*/ 151689 h 747609"/>
                        <a:gd name="connsiteX13" fmla="*/ 736775 w 780114"/>
                        <a:gd name="connsiteY13" fmla="*/ 43340 h 747609"/>
                        <a:gd name="connsiteX14" fmla="*/ 693435 w 780114"/>
                        <a:gd name="connsiteY14" fmla="*/ 0 h 747609"/>
                        <a:gd name="connsiteX15" fmla="*/ 86679 w 780114"/>
                        <a:gd name="connsiteY15" fmla="*/ 0 h 747609"/>
                        <a:gd name="connsiteX16" fmla="*/ 43340 w 780114"/>
                        <a:gd name="connsiteY16" fmla="*/ 43340 h 747609"/>
                        <a:gd name="connsiteX17" fmla="*/ 43340 w 780114"/>
                        <a:gd name="connsiteY17" fmla="*/ 151689 h 747609"/>
                        <a:gd name="connsiteX18" fmla="*/ 58314 w 780114"/>
                        <a:gd name="connsiteY18" fmla="*/ 184194 h 747609"/>
                        <a:gd name="connsiteX19" fmla="*/ 43340 w 780114"/>
                        <a:gd name="connsiteY19" fmla="*/ 216699 h 747609"/>
                        <a:gd name="connsiteX20" fmla="*/ 43340 w 780114"/>
                        <a:gd name="connsiteY20" fmla="*/ 325048 h 747609"/>
                        <a:gd name="connsiteX21" fmla="*/ 58314 w 780114"/>
                        <a:gd name="connsiteY21" fmla="*/ 357553 h 747609"/>
                        <a:gd name="connsiteX22" fmla="*/ 43340 w 780114"/>
                        <a:gd name="connsiteY22" fmla="*/ 390057 h 747609"/>
                        <a:gd name="connsiteX23" fmla="*/ 43340 w 780114"/>
                        <a:gd name="connsiteY23" fmla="*/ 498407 h 747609"/>
                        <a:gd name="connsiteX24" fmla="*/ 86679 w 780114"/>
                        <a:gd name="connsiteY24" fmla="*/ 541746 h 747609"/>
                        <a:gd name="connsiteX25" fmla="*/ 379222 w 780114"/>
                        <a:gd name="connsiteY25" fmla="*/ 541746 h 747609"/>
                        <a:gd name="connsiteX26" fmla="*/ 379222 w 780114"/>
                        <a:gd name="connsiteY26" fmla="*/ 639261 h 747609"/>
                        <a:gd name="connsiteX27" fmla="*/ 303378 w 780114"/>
                        <a:gd name="connsiteY27" fmla="*/ 639261 h 747609"/>
                        <a:gd name="connsiteX28" fmla="*/ 303378 w 780114"/>
                        <a:gd name="connsiteY28" fmla="*/ 682600 h 747609"/>
                        <a:gd name="connsiteX29" fmla="*/ 0 w 780114"/>
                        <a:gd name="connsiteY29" fmla="*/ 682600 h 747609"/>
                        <a:gd name="connsiteX30" fmla="*/ 0 w 780114"/>
                        <a:gd name="connsiteY30" fmla="*/ 704270 h 747609"/>
                        <a:gd name="connsiteX31" fmla="*/ 303378 w 780114"/>
                        <a:gd name="connsiteY31" fmla="*/ 704270 h 747609"/>
                        <a:gd name="connsiteX32" fmla="*/ 303378 w 780114"/>
                        <a:gd name="connsiteY32" fmla="*/ 747610 h 747609"/>
                        <a:gd name="connsiteX33" fmla="*/ 476737 w 780114"/>
                        <a:gd name="connsiteY33" fmla="*/ 747610 h 747609"/>
                        <a:gd name="connsiteX34" fmla="*/ 476737 w 780114"/>
                        <a:gd name="connsiteY34" fmla="*/ 704270 h 747609"/>
                        <a:gd name="connsiteX35" fmla="*/ 780115 w 780114"/>
                        <a:gd name="connsiteY35" fmla="*/ 704270 h 747609"/>
                        <a:gd name="connsiteX36" fmla="*/ 65010 w 780114"/>
                        <a:gd name="connsiteY36" fmla="*/ 151689 h 747609"/>
                        <a:gd name="connsiteX37" fmla="*/ 65010 w 780114"/>
                        <a:gd name="connsiteY37" fmla="*/ 43340 h 747609"/>
                        <a:gd name="connsiteX38" fmla="*/ 86679 w 780114"/>
                        <a:gd name="connsiteY38" fmla="*/ 21670 h 747609"/>
                        <a:gd name="connsiteX39" fmla="*/ 693435 w 780114"/>
                        <a:gd name="connsiteY39" fmla="*/ 21670 h 747609"/>
                        <a:gd name="connsiteX40" fmla="*/ 715105 w 780114"/>
                        <a:gd name="connsiteY40" fmla="*/ 43340 h 747609"/>
                        <a:gd name="connsiteX41" fmla="*/ 715105 w 780114"/>
                        <a:gd name="connsiteY41" fmla="*/ 151689 h 747609"/>
                        <a:gd name="connsiteX42" fmla="*/ 693435 w 780114"/>
                        <a:gd name="connsiteY42" fmla="*/ 173359 h 747609"/>
                        <a:gd name="connsiteX43" fmla="*/ 86679 w 780114"/>
                        <a:gd name="connsiteY43" fmla="*/ 173359 h 747609"/>
                        <a:gd name="connsiteX44" fmla="*/ 65010 w 780114"/>
                        <a:gd name="connsiteY44" fmla="*/ 151689 h 747609"/>
                        <a:gd name="connsiteX45" fmla="*/ 65010 w 780114"/>
                        <a:gd name="connsiteY45" fmla="*/ 325048 h 747609"/>
                        <a:gd name="connsiteX46" fmla="*/ 65010 w 780114"/>
                        <a:gd name="connsiteY46" fmla="*/ 216699 h 747609"/>
                        <a:gd name="connsiteX47" fmla="*/ 86679 w 780114"/>
                        <a:gd name="connsiteY47" fmla="*/ 195029 h 747609"/>
                        <a:gd name="connsiteX48" fmla="*/ 693435 w 780114"/>
                        <a:gd name="connsiteY48" fmla="*/ 195029 h 747609"/>
                        <a:gd name="connsiteX49" fmla="*/ 715105 w 780114"/>
                        <a:gd name="connsiteY49" fmla="*/ 216699 h 747609"/>
                        <a:gd name="connsiteX50" fmla="*/ 715105 w 780114"/>
                        <a:gd name="connsiteY50" fmla="*/ 325048 h 747609"/>
                        <a:gd name="connsiteX51" fmla="*/ 693435 w 780114"/>
                        <a:gd name="connsiteY51" fmla="*/ 346718 h 747609"/>
                        <a:gd name="connsiteX52" fmla="*/ 86679 w 780114"/>
                        <a:gd name="connsiteY52" fmla="*/ 346718 h 747609"/>
                        <a:gd name="connsiteX53" fmla="*/ 65010 w 780114"/>
                        <a:gd name="connsiteY53" fmla="*/ 325048 h 747609"/>
                        <a:gd name="connsiteX54" fmla="*/ 65010 w 780114"/>
                        <a:gd name="connsiteY54" fmla="*/ 498407 h 747609"/>
                        <a:gd name="connsiteX55" fmla="*/ 65010 w 780114"/>
                        <a:gd name="connsiteY55" fmla="*/ 390057 h 747609"/>
                        <a:gd name="connsiteX56" fmla="*/ 86679 w 780114"/>
                        <a:gd name="connsiteY56" fmla="*/ 368388 h 747609"/>
                        <a:gd name="connsiteX57" fmla="*/ 693435 w 780114"/>
                        <a:gd name="connsiteY57" fmla="*/ 368388 h 747609"/>
                        <a:gd name="connsiteX58" fmla="*/ 715105 w 780114"/>
                        <a:gd name="connsiteY58" fmla="*/ 390057 h 747609"/>
                        <a:gd name="connsiteX59" fmla="*/ 715105 w 780114"/>
                        <a:gd name="connsiteY59" fmla="*/ 498407 h 747609"/>
                        <a:gd name="connsiteX60" fmla="*/ 693435 w 780114"/>
                        <a:gd name="connsiteY60" fmla="*/ 520077 h 747609"/>
                        <a:gd name="connsiteX61" fmla="*/ 86679 w 780114"/>
                        <a:gd name="connsiteY61" fmla="*/ 520077 h 747609"/>
                        <a:gd name="connsiteX62" fmla="*/ 65010 w 780114"/>
                        <a:gd name="connsiteY62" fmla="*/ 498407 h 747609"/>
                        <a:gd name="connsiteX63" fmla="*/ 455067 w 780114"/>
                        <a:gd name="connsiteY63" fmla="*/ 725940 h 747609"/>
                        <a:gd name="connsiteX64" fmla="*/ 325048 w 780114"/>
                        <a:gd name="connsiteY64" fmla="*/ 725940 h 747609"/>
                        <a:gd name="connsiteX65" fmla="*/ 325048 w 780114"/>
                        <a:gd name="connsiteY65" fmla="*/ 660931 h 747609"/>
                        <a:gd name="connsiteX66" fmla="*/ 455067 w 780114"/>
                        <a:gd name="connsiteY66" fmla="*/ 660931 h 747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</a:cxnLst>
                      <a:rect l="l" t="t" r="r" b="b"/>
                      <a:pathLst>
                        <a:path w="780114" h="747609">
                          <a:moveTo>
                            <a:pt x="780115" y="682600"/>
                          </a:moveTo>
                          <a:lnTo>
                            <a:pt x="476737" y="682600"/>
                          </a:lnTo>
                          <a:lnTo>
                            <a:pt x="476737" y="639261"/>
                          </a:lnTo>
                          <a:lnTo>
                            <a:pt x="400892" y="639261"/>
                          </a:lnTo>
                          <a:lnTo>
                            <a:pt x="400892" y="541746"/>
                          </a:lnTo>
                          <a:lnTo>
                            <a:pt x="693435" y="541746"/>
                          </a:lnTo>
                          <a:cubicBezTo>
                            <a:pt x="717371" y="541746"/>
                            <a:pt x="736775" y="522342"/>
                            <a:pt x="736775" y="498407"/>
                          </a:cubicBezTo>
                          <a:lnTo>
                            <a:pt x="736775" y="390057"/>
                          </a:lnTo>
                          <a:cubicBezTo>
                            <a:pt x="736735" y="377564"/>
                            <a:pt x="731271" y="365703"/>
                            <a:pt x="721801" y="357553"/>
                          </a:cubicBezTo>
                          <a:cubicBezTo>
                            <a:pt x="731271" y="349403"/>
                            <a:pt x="736735" y="337542"/>
                            <a:pt x="736775" y="325048"/>
                          </a:cubicBezTo>
                          <a:lnTo>
                            <a:pt x="736775" y="216699"/>
                          </a:lnTo>
                          <a:cubicBezTo>
                            <a:pt x="736735" y="204205"/>
                            <a:pt x="731271" y="192344"/>
                            <a:pt x="721801" y="184194"/>
                          </a:cubicBezTo>
                          <a:cubicBezTo>
                            <a:pt x="731271" y="176044"/>
                            <a:pt x="736735" y="164183"/>
                            <a:pt x="736775" y="151689"/>
                          </a:cubicBezTo>
                          <a:lnTo>
                            <a:pt x="736775" y="43340"/>
                          </a:lnTo>
                          <a:cubicBezTo>
                            <a:pt x="736775" y="19404"/>
                            <a:pt x="717371" y="0"/>
                            <a:pt x="693435" y="0"/>
                          </a:cubicBezTo>
                          <a:lnTo>
                            <a:pt x="86679" y="0"/>
                          </a:lnTo>
                          <a:cubicBezTo>
                            <a:pt x="62744" y="0"/>
                            <a:pt x="43340" y="19404"/>
                            <a:pt x="43340" y="43340"/>
                          </a:cubicBezTo>
                          <a:lnTo>
                            <a:pt x="43340" y="151689"/>
                          </a:lnTo>
                          <a:cubicBezTo>
                            <a:pt x="43380" y="164183"/>
                            <a:pt x="48844" y="176044"/>
                            <a:pt x="58314" y="184194"/>
                          </a:cubicBezTo>
                          <a:cubicBezTo>
                            <a:pt x="48844" y="192344"/>
                            <a:pt x="43380" y="204205"/>
                            <a:pt x="43340" y="216699"/>
                          </a:cubicBezTo>
                          <a:lnTo>
                            <a:pt x="43340" y="325048"/>
                          </a:lnTo>
                          <a:cubicBezTo>
                            <a:pt x="43380" y="337542"/>
                            <a:pt x="48844" y="349403"/>
                            <a:pt x="58314" y="357553"/>
                          </a:cubicBezTo>
                          <a:cubicBezTo>
                            <a:pt x="48844" y="365703"/>
                            <a:pt x="43380" y="377564"/>
                            <a:pt x="43340" y="390057"/>
                          </a:cubicBezTo>
                          <a:lnTo>
                            <a:pt x="43340" y="498407"/>
                          </a:lnTo>
                          <a:cubicBezTo>
                            <a:pt x="43340" y="522342"/>
                            <a:pt x="62744" y="541746"/>
                            <a:pt x="86679" y="541746"/>
                          </a:cubicBezTo>
                          <a:lnTo>
                            <a:pt x="379222" y="541746"/>
                          </a:lnTo>
                          <a:lnTo>
                            <a:pt x="379222" y="639261"/>
                          </a:lnTo>
                          <a:lnTo>
                            <a:pt x="303378" y="639261"/>
                          </a:lnTo>
                          <a:lnTo>
                            <a:pt x="303378" y="682600"/>
                          </a:lnTo>
                          <a:lnTo>
                            <a:pt x="0" y="682600"/>
                          </a:lnTo>
                          <a:lnTo>
                            <a:pt x="0" y="704270"/>
                          </a:lnTo>
                          <a:lnTo>
                            <a:pt x="303378" y="704270"/>
                          </a:lnTo>
                          <a:lnTo>
                            <a:pt x="303378" y="747610"/>
                          </a:lnTo>
                          <a:lnTo>
                            <a:pt x="476737" y="747610"/>
                          </a:lnTo>
                          <a:lnTo>
                            <a:pt x="476737" y="704270"/>
                          </a:lnTo>
                          <a:lnTo>
                            <a:pt x="780115" y="704270"/>
                          </a:lnTo>
                          <a:close/>
                          <a:moveTo>
                            <a:pt x="65010" y="151689"/>
                          </a:moveTo>
                          <a:lnTo>
                            <a:pt x="65010" y="43340"/>
                          </a:lnTo>
                          <a:cubicBezTo>
                            <a:pt x="65010" y="31371"/>
                            <a:pt x="74711" y="21670"/>
                            <a:pt x="86679" y="21670"/>
                          </a:cubicBezTo>
                          <a:lnTo>
                            <a:pt x="693435" y="21670"/>
                          </a:lnTo>
                          <a:cubicBezTo>
                            <a:pt x="705404" y="21670"/>
                            <a:pt x="715105" y="31371"/>
                            <a:pt x="715105" y="43340"/>
                          </a:cubicBezTo>
                          <a:lnTo>
                            <a:pt x="715105" y="151689"/>
                          </a:lnTo>
                          <a:cubicBezTo>
                            <a:pt x="715105" y="163657"/>
                            <a:pt x="705404" y="173359"/>
                            <a:pt x="693435" y="173359"/>
                          </a:cubicBezTo>
                          <a:lnTo>
                            <a:pt x="86679" y="173359"/>
                          </a:lnTo>
                          <a:cubicBezTo>
                            <a:pt x="74711" y="173359"/>
                            <a:pt x="65010" y="163657"/>
                            <a:pt x="65010" y="151689"/>
                          </a:cubicBezTo>
                          <a:close/>
                          <a:moveTo>
                            <a:pt x="65010" y="325048"/>
                          </a:moveTo>
                          <a:lnTo>
                            <a:pt x="65010" y="216699"/>
                          </a:lnTo>
                          <a:cubicBezTo>
                            <a:pt x="65010" y="204730"/>
                            <a:pt x="74711" y="195029"/>
                            <a:pt x="86679" y="195029"/>
                          </a:cubicBezTo>
                          <a:lnTo>
                            <a:pt x="693435" y="195029"/>
                          </a:lnTo>
                          <a:cubicBezTo>
                            <a:pt x="705404" y="195029"/>
                            <a:pt x="715105" y="204730"/>
                            <a:pt x="715105" y="216699"/>
                          </a:cubicBezTo>
                          <a:lnTo>
                            <a:pt x="715105" y="325048"/>
                          </a:lnTo>
                          <a:cubicBezTo>
                            <a:pt x="715105" y="337016"/>
                            <a:pt x="705404" y="346718"/>
                            <a:pt x="693435" y="346718"/>
                          </a:cubicBezTo>
                          <a:lnTo>
                            <a:pt x="86679" y="346718"/>
                          </a:lnTo>
                          <a:cubicBezTo>
                            <a:pt x="74711" y="346718"/>
                            <a:pt x="65010" y="337016"/>
                            <a:pt x="65010" y="325048"/>
                          </a:cubicBezTo>
                          <a:close/>
                          <a:moveTo>
                            <a:pt x="65010" y="498407"/>
                          </a:moveTo>
                          <a:lnTo>
                            <a:pt x="65010" y="390057"/>
                          </a:lnTo>
                          <a:cubicBezTo>
                            <a:pt x="65010" y="378089"/>
                            <a:pt x="74711" y="368388"/>
                            <a:pt x="86679" y="368388"/>
                          </a:cubicBezTo>
                          <a:lnTo>
                            <a:pt x="693435" y="368388"/>
                          </a:lnTo>
                          <a:cubicBezTo>
                            <a:pt x="705404" y="368388"/>
                            <a:pt x="715105" y="378089"/>
                            <a:pt x="715105" y="390057"/>
                          </a:cubicBezTo>
                          <a:lnTo>
                            <a:pt x="715105" y="498407"/>
                          </a:lnTo>
                          <a:cubicBezTo>
                            <a:pt x="715105" y="510375"/>
                            <a:pt x="705404" y="520077"/>
                            <a:pt x="693435" y="520077"/>
                          </a:cubicBezTo>
                          <a:lnTo>
                            <a:pt x="86679" y="520077"/>
                          </a:lnTo>
                          <a:cubicBezTo>
                            <a:pt x="74711" y="520077"/>
                            <a:pt x="65010" y="510375"/>
                            <a:pt x="65010" y="498407"/>
                          </a:cubicBezTo>
                          <a:close/>
                          <a:moveTo>
                            <a:pt x="455067" y="725940"/>
                          </a:moveTo>
                          <a:lnTo>
                            <a:pt x="325048" y="725940"/>
                          </a:lnTo>
                          <a:lnTo>
                            <a:pt x="325048" y="660931"/>
                          </a:lnTo>
                          <a:lnTo>
                            <a:pt x="455067" y="660931"/>
                          </a:ln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23C7FA-371A-9905-20DE-F8F67C65CD59}"/>
                </a:ext>
              </a:extLst>
            </p:cNvPr>
            <p:cNvSpPr/>
            <p:nvPr/>
          </p:nvSpPr>
          <p:spPr>
            <a:xfrm>
              <a:off x="7511730" y="1168361"/>
              <a:ext cx="43339" cy="43339"/>
            </a:xfrm>
            <a:custGeom>
              <a:avLst/>
              <a:gdLst>
                <a:gd name="connsiteX0" fmla="*/ 43340 w 43339"/>
                <a:gd name="connsiteY0" fmla="*/ 21670 h 43339"/>
                <a:gd name="connsiteX1" fmla="*/ 21670 w 43339"/>
                <a:gd name="connsiteY1" fmla="*/ 43340 h 43339"/>
                <a:gd name="connsiteX2" fmla="*/ 0 w 43339"/>
                <a:gd name="connsiteY2" fmla="*/ 21670 h 43339"/>
                <a:gd name="connsiteX3" fmla="*/ 21670 w 43339"/>
                <a:gd name="connsiteY3" fmla="*/ 0 h 43339"/>
                <a:gd name="connsiteX4" fmla="*/ 43340 w 43339"/>
                <a:gd name="connsiteY4" fmla="*/ 21670 h 4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9" h="43339" fill="none" extrusionOk="0">
                  <a:moveTo>
                    <a:pt x="43340" y="21670"/>
                  </a:moveTo>
                  <a:cubicBezTo>
                    <a:pt x="42310" y="35953"/>
                    <a:pt x="33370" y="43474"/>
                    <a:pt x="21670" y="43340"/>
                  </a:cubicBezTo>
                  <a:cubicBezTo>
                    <a:pt x="11889" y="43922"/>
                    <a:pt x="366" y="33900"/>
                    <a:pt x="0" y="21670"/>
                  </a:cubicBezTo>
                  <a:cubicBezTo>
                    <a:pt x="-2185" y="10225"/>
                    <a:pt x="8275" y="1192"/>
                    <a:pt x="21670" y="0"/>
                  </a:cubicBezTo>
                  <a:cubicBezTo>
                    <a:pt x="31791" y="527"/>
                    <a:pt x="42732" y="10405"/>
                    <a:pt x="43340" y="21670"/>
                  </a:cubicBezTo>
                  <a:close/>
                </a:path>
                <a:path w="43339" h="43339" stroke="0" extrusionOk="0">
                  <a:moveTo>
                    <a:pt x="43340" y="21670"/>
                  </a:moveTo>
                  <a:cubicBezTo>
                    <a:pt x="43531" y="31601"/>
                    <a:pt x="35228" y="42419"/>
                    <a:pt x="21670" y="43340"/>
                  </a:cubicBezTo>
                  <a:cubicBezTo>
                    <a:pt x="9388" y="43109"/>
                    <a:pt x="-823" y="32782"/>
                    <a:pt x="0" y="21670"/>
                  </a:cubicBezTo>
                  <a:cubicBezTo>
                    <a:pt x="-964" y="10442"/>
                    <a:pt x="9252" y="-170"/>
                    <a:pt x="21670" y="0"/>
                  </a:cubicBezTo>
                  <a:cubicBezTo>
                    <a:pt x="36003" y="-90"/>
                    <a:pt x="42669" y="9743"/>
                    <a:pt x="43340" y="21670"/>
                  </a:cubicBezTo>
                  <a:close/>
                </a:path>
              </a:pathLst>
            </a:custGeom>
            <a:grpFill/>
            <a:ln w="10668" cap="flat">
              <a:solidFill>
                <a:schemeClr val="bg1">
                  <a:alpha val="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432577945">
                    <a:custGeom>
                      <a:avLst/>
                      <a:gdLst>
                        <a:gd name="connsiteX0" fmla="*/ 43340 w 43339"/>
                        <a:gd name="connsiteY0" fmla="*/ 21670 h 43339"/>
                        <a:gd name="connsiteX1" fmla="*/ 21670 w 43339"/>
                        <a:gd name="connsiteY1" fmla="*/ 43340 h 43339"/>
                        <a:gd name="connsiteX2" fmla="*/ 0 w 43339"/>
                        <a:gd name="connsiteY2" fmla="*/ 21670 h 43339"/>
                        <a:gd name="connsiteX3" fmla="*/ 21670 w 43339"/>
                        <a:gd name="connsiteY3" fmla="*/ 0 h 43339"/>
                        <a:gd name="connsiteX4" fmla="*/ 43340 w 43339"/>
                        <a:gd name="connsiteY4" fmla="*/ 21670 h 43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339" h="43339">
                          <a:moveTo>
                            <a:pt x="43340" y="21670"/>
                          </a:moveTo>
                          <a:cubicBezTo>
                            <a:pt x="43340" y="33638"/>
                            <a:pt x="33638" y="43340"/>
                            <a:pt x="21670" y="43340"/>
                          </a:cubicBezTo>
                          <a:cubicBezTo>
                            <a:pt x="9702" y="43340"/>
                            <a:pt x="0" y="33638"/>
                            <a:pt x="0" y="21670"/>
                          </a:cubicBezTo>
                          <a:cubicBezTo>
                            <a:pt x="0" y="9702"/>
                            <a:pt x="9702" y="0"/>
                            <a:pt x="21670" y="0"/>
                          </a:cubicBezTo>
                          <a:cubicBezTo>
                            <a:pt x="33638" y="0"/>
                            <a:pt x="43340" y="9702"/>
                            <a:pt x="43340" y="21670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6290F28-69D5-A3AB-BB0F-828CA40A3696}"/>
                </a:ext>
              </a:extLst>
            </p:cNvPr>
            <p:cNvSpPr/>
            <p:nvPr/>
          </p:nvSpPr>
          <p:spPr>
            <a:xfrm>
              <a:off x="7620079" y="1168361"/>
              <a:ext cx="43339" cy="43339"/>
            </a:xfrm>
            <a:custGeom>
              <a:avLst/>
              <a:gdLst>
                <a:gd name="connsiteX0" fmla="*/ 43340 w 43339"/>
                <a:gd name="connsiteY0" fmla="*/ 21670 h 43339"/>
                <a:gd name="connsiteX1" fmla="*/ 21670 w 43339"/>
                <a:gd name="connsiteY1" fmla="*/ 43340 h 43339"/>
                <a:gd name="connsiteX2" fmla="*/ 0 w 43339"/>
                <a:gd name="connsiteY2" fmla="*/ 21670 h 43339"/>
                <a:gd name="connsiteX3" fmla="*/ 21670 w 43339"/>
                <a:gd name="connsiteY3" fmla="*/ 0 h 43339"/>
                <a:gd name="connsiteX4" fmla="*/ 43340 w 43339"/>
                <a:gd name="connsiteY4" fmla="*/ 21670 h 4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9" h="43339" fill="none" extrusionOk="0">
                  <a:moveTo>
                    <a:pt x="43340" y="21670"/>
                  </a:moveTo>
                  <a:cubicBezTo>
                    <a:pt x="45000" y="33119"/>
                    <a:pt x="34217" y="44455"/>
                    <a:pt x="21670" y="43340"/>
                  </a:cubicBezTo>
                  <a:cubicBezTo>
                    <a:pt x="8484" y="40845"/>
                    <a:pt x="1993" y="35615"/>
                    <a:pt x="0" y="21670"/>
                  </a:cubicBezTo>
                  <a:cubicBezTo>
                    <a:pt x="-1065" y="8921"/>
                    <a:pt x="8953" y="1275"/>
                    <a:pt x="21670" y="0"/>
                  </a:cubicBezTo>
                  <a:cubicBezTo>
                    <a:pt x="35574" y="1388"/>
                    <a:pt x="44247" y="9668"/>
                    <a:pt x="43340" y="21670"/>
                  </a:cubicBezTo>
                  <a:close/>
                </a:path>
                <a:path w="43339" h="43339" stroke="0" extrusionOk="0">
                  <a:moveTo>
                    <a:pt x="43340" y="21670"/>
                  </a:moveTo>
                  <a:cubicBezTo>
                    <a:pt x="43185" y="32638"/>
                    <a:pt x="32887" y="42480"/>
                    <a:pt x="21670" y="43340"/>
                  </a:cubicBezTo>
                  <a:cubicBezTo>
                    <a:pt x="8431" y="43282"/>
                    <a:pt x="1213" y="33419"/>
                    <a:pt x="0" y="21670"/>
                  </a:cubicBezTo>
                  <a:cubicBezTo>
                    <a:pt x="-1258" y="9989"/>
                    <a:pt x="8619" y="447"/>
                    <a:pt x="21670" y="0"/>
                  </a:cubicBezTo>
                  <a:cubicBezTo>
                    <a:pt x="31221" y="186"/>
                    <a:pt x="43187" y="8955"/>
                    <a:pt x="43340" y="21670"/>
                  </a:cubicBezTo>
                  <a:close/>
                </a:path>
              </a:pathLst>
            </a:custGeom>
            <a:grpFill/>
            <a:ln w="10668" cap="flat">
              <a:solidFill>
                <a:schemeClr val="bg1">
                  <a:alpha val="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916577679">
                    <a:custGeom>
                      <a:avLst/>
                      <a:gdLst>
                        <a:gd name="connsiteX0" fmla="*/ 43340 w 43339"/>
                        <a:gd name="connsiteY0" fmla="*/ 21670 h 43339"/>
                        <a:gd name="connsiteX1" fmla="*/ 21670 w 43339"/>
                        <a:gd name="connsiteY1" fmla="*/ 43340 h 43339"/>
                        <a:gd name="connsiteX2" fmla="*/ 0 w 43339"/>
                        <a:gd name="connsiteY2" fmla="*/ 21670 h 43339"/>
                        <a:gd name="connsiteX3" fmla="*/ 21670 w 43339"/>
                        <a:gd name="connsiteY3" fmla="*/ 0 h 43339"/>
                        <a:gd name="connsiteX4" fmla="*/ 43340 w 43339"/>
                        <a:gd name="connsiteY4" fmla="*/ 21670 h 43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339" h="43339">
                          <a:moveTo>
                            <a:pt x="43340" y="21670"/>
                          </a:moveTo>
                          <a:cubicBezTo>
                            <a:pt x="43340" y="33638"/>
                            <a:pt x="33638" y="43340"/>
                            <a:pt x="21670" y="43340"/>
                          </a:cubicBezTo>
                          <a:cubicBezTo>
                            <a:pt x="9702" y="43340"/>
                            <a:pt x="0" y="33638"/>
                            <a:pt x="0" y="21670"/>
                          </a:cubicBezTo>
                          <a:cubicBezTo>
                            <a:pt x="0" y="9702"/>
                            <a:pt x="9702" y="0"/>
                            <a:pt x="21670" y="0"/>
                          </a:cubicBezTo>
                          <a:cubicBezTo>
                            <a:pt x="33638" y="0"/>
                            <a:pt x="43340" y="9702"/>
                            <a:pt x="43340" y="21670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86A7B51-DCC8-E310-F472-D6DC25B20DD4}"/>
                </a:ext>
              </a:extLst>
            </p:cNvPr>
            <p:cNvSpPr/>
            <p:nvPr/>
          </p:nvSpPr>
          <p:spPr>
            <a:xfrm>
              <a:off x="7728428" y="1168361"/>
              <a:ext cx="43339" cy="43339"/>
            </a:xfrm>
            <a:custGeom>
              <a:avLst/>
              <a:gdLst>
                <a:gd name="connsiteX0" fmla="*/ 43340 w 43339"/>
                <a:gd name="connsiteY0" fmla="*/ 21670 h 43339"/>
                <a:gd name="connsiteX1" fmla="*/ 21670 w 43339"/>
                <a:gd name="connsiteY1" fmla="*/ 43340 h 43339"/>
                <a:gd name="connsiteX2" fmla="*/ 0 w 43339"/>
                <a:gd name="connsiteY2" fmla="*/ 21670 h 43339"/>
                <a:gd name="connsiteX3" fmla="*/ 21670 w 43339"/>
                <a:gd name="connsiteY3" fmla="*/ 0 h 43339"/>
                <a:gd name="connsiteX4" fmla="*/ 43340 w 43339"/>
                <a:gd name="connsiteY4" fmla="*/ 21670 h 4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9" h="43339" fill="none" extrusionOk="0">
                  <a:moveTo>
                    <a:pt x="43340" y="21670"/>
                  </a:moveTo>
                  <a:cubicBezTo>
                    <a:pt x="44448" y="32731"/>
                    <a:pt x="33750" y="44196"/>
                    <a:pt x="21670" y="43340"/>
                  </a:cubicBezTo>
                  <a:cubicBezTo>
                    <a:pt x="9512" y="41453"/>
                    <a:pt x="393" y="33243"/>
                    <a:pt x="0" y="21670"/>
                  </a:cubicBezTo>
                  <a:cubicBezTo>
                    <a:pt x="-285" y="11170"/>
                    <a:pt x="10302" y="2680"/>
                    <a:pt x="21670" y="0"/>
                  </a:cubicBezTo>
                  <a:cubicBezTo>
                    <a:pt x="35549" y="1082"/>
                    <a:pt x="43752" y="10024"/>
                    <a:pt x="43340" y="21670"/>
                  </a:cubicBezTo>
                  <a:close/>
                </a:path>
                <a:path w="43339" h="43339" stroke="0" extrusionOk="0">
                  <a:moveTo>
                    <a:pt x="43340" y="21670"/>
                  </a:moveTo>
                  <a:cubicBezTo>
                    <a:pt x="43357" y="34428"/>
                    <a:pt x="33324" y="43076"/>
                    <a:pt x="21670" y="43340"/>
                  </a:cubicBezTo>
                  <a:cubicBezTo>
                    <a:pt x="8001" y="43904"/>
                    <a:pt x="84" y="32727"/>
                    <a:pt x="0" y="21670"/>
                  </a:cubicBezTo>
                  <a:cubicBezTo>
                    <a:pt x="2243" y="10201"/>
                    <a:pt x="9178" y="987"/>
                    <a:pt x="21670" y="0"/>
                  </a:cubicBezTo>
                  <a:cubicBezTo>
                    <a:pt x="34372" y="-993"/>
                    <a:pt x="42093" y="11701"/>
                    <a:pt x="43340" y="21670"/>
                  </a:cubicBezTo>
                  <a:close/>
                </a:path>
              </a:pathLst>
            </a:custGeom>
            <a:grpFill/>
            <a:ln w="10668" cap="flat">
              <a:solidFill>
                <a:schemeClr val="bg1">
                  <a:alpha val="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309220842">
                    <a:custGeom>
                      <a:avLst/>
                      <a:gdLst>
                        <a:gd name="connsiteX0" fmla="*/ 43340 w 43339"/>
                        <a:gd name="connsiteY0" fmla="*/ 21670 h 43339"/>
                        <a:gd name="connsiteX1" fmla="*/ 21670 w 43339"/>
                        <a:gd name="connsiteY1" fmla="*/ 43340 h 43339"/>
                        <a:gd name="connsiteX2" fmla="*/ 0 w 43339"/>
                        <a:gd name="connsiteY2" fmla="*/ 21670 h 43339"/>
                        <a:gd name="connsiteX3" fmla="*/ 21670 w 43339"/>
                        <a:gd name="connsiteY3" fmla="*/ 0 h 43339"/>
                        <a:gd name="connsiteX4" fmla="*/ 43340 w 43339"/>
                        <a:gd name="connsiteY4" fmla="*/ 21670 h 43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339" h="43339">
                          <a:moveTo>
                            <a:pt x="43340" y="21670"/>
                          </a:moveTo>
                          <a:cubicBezTo>
                            <a:pt x="43340" y="33638"/>
                            <a:pt x="33638" y="43340"/>
                            <a:pt x="21670" y="43340"/>
                          </a:cubicBezTo>
                          <a:cubicBezTo>
                            <a:pt x="9702" y="43340"/>
                            <a:pt x="0" y="33638"/>
                            <a:pt x="0" y="21670"/>
                          </a:cubicBezTo>
                          <a:cubicBezTo>
                            <a:pt x="0" y="9702"/>
                            <a:pt x="9702" y="0"/>
                            <a:pt x="21670" y="0"/>
                          </a:cubicBezTo>
                          <a:cubicBezTo>
                            <a:pt x="33638" y="0"/>
                            <a:pt x="43340" y="9702"/>
                            <a:pt x="43340" y="21670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8435AB8-00CB-4C5F-7DD6-039BE1065547}"/>
                </a:ext>
              </a:extLst>
            </p:cNvPr>
            <p:cNvSpPr/>
            <p:nvPr/>
          </p:nvSpPr>
          <p:spPr>
            <a:xfrm>
              <a:off x="7511730" y="1341720"/>
              <a:ext cx="43339" cy="43339"/>
            </a:xfrm>
            <a:custGeom>
              <a:avLst/>
              <a:gdLst>
                <a:gd name="connsiteX0" fmla="*/ 43340 w 43339"/>
                <a:gd name="connsiteY0" fmla="*/ 21670 h 43339"/>
                <a:gd name="connsiteX1" fmla="*/ 21670 w 43339"/>
                <a:gd name="connsiteY1" fmla="*/ 43340 h 43339"/>
                <a:gd name="connsiteX2" fmla="*/ 0 w 43339"/>
                <a:gd name="connsiteY2" fmla="*/ 21670 h 43339"/>
                <a:gd name="connsiteX3" fmla="*/ 21670 w 43339"/>
                <a:gd name="connsiteY3" fmla="*/ 0 h 43339"/>
                <a:gd name="connsiteX4" fmla="*/ 43340 w 43339"/>
                <a:gd name="connsiteY4" fmla="*/ 21670 h 4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9" h="43339" fill="none" extrusionOk="0">
                  <a:moveTo>
                    <a:pt x="43340" y="21670"/>
                  </a:moveTo>
                  <a:cubicBezTo>
                    <a:pt x="41441" y="35707"/>
                    <a:pt x="32432" y="43206"/>
                    <a:pt x="21670" y="43340"/>
                  </a:cubicBezTo>
                  <a:cubicBezTo>
                    <a:pt x="12258" y="43706"/>
                    <a:pt x="-514" y="34318"/>
                    <a:pt x="0" y="21670"/>
                  </a:cubicBezTo>
                  <a:cubicBezTo>
                    <a:pt x="-1346" y="8895"/>
                    <a:pt x="10052" y="-741"/>
                    <a:pt x="21670" y="0"/>
                  </a:cubicBezTo>
                  <a:cubicBezTo>
                    <a:pt x="32006" y="-2291"/>
                    <a:pt x="41899" y="10122"/>
                    <a:pt x="43340" y="21670"/>
                  </a:cubicBezTo>
                  <a:close/>
                </a:path>
                <a:path w="43339" h="43339" stroke="0" extrusionOk="0">
                  <a:moveTo>
                    <a:pt x="43340" y="21670"/>
                  </a:moveTo>
                  <a:cubicBezTo>
                    <a:pt x="45650" y="33902"/>
                    <a:pt x="33913" y="43237"/>
                    <a:pt x="21670" y="43340"/>
                  </a:cubicBezTo>
                  <a:cubicBezTo>
                    <a:pt x="10023" y="43722"/>
                    <a:pt x="1173" y="35830"/>
                    <a:pt x="0" y="21670"/>
                  </a:cubicBezTo>
                  <a:cubicBezTo>
                    <a:pt x="343" y="9954"/>
                    <a:pt x="9493" y="-910"/>
                    <a:pt x="21670" y="0"/>
                  </a:cubicBezTo>
                  <a:cubicBezTo>
                    <a:pt x="33888" y="371"/>
                    <a:pt x="42391" y="7885"/>
                    <a:pt x="43340" y="21670"/>
                  </a:cubicBezTo>
                  <a:close/>
                </a:path>
              </a:pathLst>
            </a:custGeom>
            <a:grpFill/>
            <a:ln w="10668" cap="flat">
              <a:solidFill>
                <a:schemeClr val="bg1">
                  <a:alpha val="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24546567">
                    <a:custGeom>
                      <a:avLst/>
                      <a:gdLst>
                        <a:gd name="connsiteX0" fmla="*/ 43340 w 43339"/>
                        <a:gd name="connsiteY0" fmla="*/ 21670 h 43339"/>
                        <a:gd name="connsiteX1" fmla="*/ 21670 w 43339"/>
                        <a:gd name="connsiteY1" fmla="*/ 43340 h 43339"/>
                        <a:gd name="connsiteX2" fmla="*/ 0 w 43339"/>
                        <a:gd name="connsiteY2" fmla="*/ 21670 h 43339"/>
                        <a:gd name="connsiteX3" fmla="*/ 21670 w 43339"/>
                        <a:gd name="connsiteY3" fmla="*/ 0 h 43339"/>
                        <a:gd name="connsiteX4" fmla="*/ 43340 w 43339"/>
                        <a:gd name="connsiteY4" fmla="*/ 21670 h 43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339" h="43339">
                          <a:moveTo>
                            <a:pt x="43340" y="21670"/>
                          </a:moveTo>
                          <a:cubicBezTo>
                            <a:pt x="43340" y="33638"/>
                            <a:pt x="33638" y="43340"/>
                            <a:pt x="21670" y="43340"/>
                          </a:cubicBezTo>
                          <a:cubicBezTo>
                            <a:pt x="9702" y="43340"/>
                            <a:pt x="0" y="33638"/>
                            <a:pt x="0" y="21670"/>
                          </a:cubicBezTo>
                          <a:cubicBezTo>
                            <a:pt x="0" y="9702"/>
                            <a:pt x="9702" y="0"/>
                            <a:pt x="21670" y="0"/>
                          </a:cubicBezTo>
                          <a:cubicBezTo>
                            <a:pt x="33638" y="0"/>
                            <a:pt x="43340" y="9702"/>
                            <a:pt x="43340" y="21670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521D8C9-AD29-7296-978C-1C7DB9FCCF14}"/>
                </a:ext>
              </a:extLst>
            </p:cNvPr>
            <p:cNvSpPr/>
            <p:nvPr/>
          </p:nvSpPr>
          <p:spPr>
            <a:xfrm>
              <a:off x="7620079" y="1341720"/>
              <a:ext cx="43339" cy="43339"/>
            </a:xfrm>
            <a:custGeom>
              <a:avLst/>
              <a:gdLst>
                <a:gd name="connsiteX0" fmla="*/ 43340 w 43339"/>
                <a:gd name="connsiteY0" fmla="*/ 21670 h 43339"/>
                <a:gd name="connsiteX1" fmla="*/ 21670 w 43339"/>
                <a:gd name="connsiteY1" fmla="*/ 43340 h 43339"/>
                <a:gd name="connsiteX2" fmla="*/ 0 w 43339"/>
                <a:gd name="connsiteY2" fmla="*/ 21670 h 43339"/>
                <a:gd name="connsiteX3" fmla="*/ 21670 w 43339"/>
                <a:gd name="connsiteY3" fmla="*/ 0 h 43339"/>
                <a:gd name="connsiteX4" fmla="*/ 43340 w 43339"/>
                <a:gd name="connsiteY4" fmla="*/ 21670 h 4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9" h="43339" fill="none" extrusionOk="0">
                  <a:moveTo>
                    <a:pt x="43340" y="21670"/>
                  </a:moveTo>
                  <a:cubicBezTo>
                    <a:pt x="43094" y="32906"/>
                    <a:pt x="35175" y="44648"/>
                    <a:pt x="21670" y="43340"/>
                  </a:cubicBezTo>
                  <a:cubicBezTo>
                    <a:pt x="11346" y="42972"/>
                    <a:pt x="-410" y="33488"/>
                    <a:pt x="0" y="21670"/>
                  </a:cubicBezTo>
                  <a:cubicBezTo>
                    <a:pt x="-90" y="7053"/>
                    <a:pt x="9534" y="1675"/>
                    <a:pt x="21670" y="0"/>
                  </a:cubicBezTo>
                  <a:cubicBezTo>
                    <a:pt x="32966" y="-1898"/>
                    <a:pt x="42868" y="8876"/>
                    <a:pt x="43340" y="21670"/>
                  </a:cubicBezTo>
                  <a:close/>
                </a:path>
                <a:path w="43339" h="43339" stroke="0" extrusionOk="0">
                  <a:moveTo>
                    <a:pt x="43340" y="21670"/>
                  </a:moveTo>
                  <a:cubicBezTo>
                    <a:pt x="43987" y="34377"/>
                    <a:pt x="34612" y="44238"/>
                    <a:pt x="21670" y="43340"/>
                  </a:cubicBezTo>
                  <a:cubicBezTo>
                    <a:pt x="9960" y="42941"/>
                    <a:pt x="1158" y="34239"/>
                    <a:pt x="0" y="21670"/>
                  </a:cubicBezTo>
                  <a:cubicBezTo>
                    <a:pt x="307" y="10216"/>
                    <a:pt x="10064" y="-1300"/>
                    <a:pt x="21670" y="0"/>
                  </a:cubicBezTo>
                  <a:cubicBezTo>
                    <a:pt x="33439" y="-375"/>
                    <a:pt x="41289" y="9760"/>
                    <a:pt x="43340" y="21670"/>
                  </a:cubicBezTo>
                  <a:close/>
                </a:path>
              </a:pathLst>
            </a:custGeom>
            <a:grpFill/>
            <a:ln w="10668" cap="flat">
              <a:solidFill>
                <a:schemeClr val="bg1">
                  <a:alpha val="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244314934">
                    <a:custGeom>
                      <a:avLst/>
                      <a:gdLst>
                        <a:gd name="connsiteX0" fmla="*/ 43340 w 43339"/>
                        <a:gd name="connsiteY0" fmla="*/ 21670 h 43339"/>
                        <a:gd name="connsiteX1" fmla="*/ 21670 w 43339"/>
                        <a:gd name="connsiteY1" fmla="*/ 43340 h 43339"/>
                        <a:gd name="connsiteX2" fmla="*/ 0 w 43339"/>
                        <a:gd name="connsiteY2" fmla="*/ 21670 h 43339"/>
                        <a:gd name="connsiteX3" fmla="*/ 21670 w 43339"/>
                        <a:gd name="connsiteY3" fmla="*/ 0 h 43339"/>
                        <a:gd name="connsiteX4" fmla="*/ 43340 w 43339"/>
                        <a:gd name="connsiteY4" fmla="*/ 21670 h 43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339" h="43339">
                          <a:moveTo>
                            <a:pt x="43340" y="21670"/>
                          </a:moveTo>
                          <a:cubicBezTo>
                            <a:pt x="43340" y="33638"/>
                            <a:pt x="33638" y="43340"/>
                            <a:pt x="21670" y="43340"/>
                          </a:cubicBezTo>
                          <a:cubicBezTo>
                            <a:pt x="9702" y="43340"/>
                            <a:pt x="0" y="33638"/>
                            <a:pt x="0" y="21670"/>
                          </a:cubicBezTo>
                          <a:cubicBezTo>
                            <a:pt x="0" y="9702"/>
                            <a:pt x="9702" y="0"/>
                            <a:pt x="21670" y="0"/>
                          </a:cubicBezTo>
                          <a:cubicBezTo>
                            <a:pt x="33638" y="0"/>
                            <a:pt x="43340" y="9702"/>
                            <a:pt x="43340" y="21670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82D4A14-CF78-1661-09B5-DDCD7EC860C1}"/>
                </a:ext>
              </a:extLst>
            </p:cNvPr>
            <p:cNvSpPr/>
            <p:nvPr/>
          </p:nvSpPr>
          <p:spPr>
            <a:xfrm>
              <a:off x="7728428" y="1341720"/>
              <a:ext cx="43339" cy="43339"/>
            </a:xfrm>
            <a:custGeom>
              <a:avLst/>
              <a:gdLst>
                <a:gd name="connsiteX0" fmla="*/ 43340 w 43339"/>
                <a:gd name="connsiteY0" fmla="*/ 21670 h 43339"/>
                <a:gd name="connsiteX1" fmla="*/ 21670 w 43339"/>
                <a:gd name="connsiteY1" fmla="*/ 43340 h 43339"/>
                <a:gd name="connsiteX2" fmla="*/ 0 w 43339"/>
                <a:gd name="connsiteY2" fmla="*/ 21670 h 43339"/>
                <a:gd name="connsiteX3" fmla="*/ 21670 w 43339"/>
                <a:gd name="connsiteY3" fmla="*/ 0 h 43339"/>
                <a:gd name="connsiteX4" fmla="*/ 43340 w 43339"/>
                <a:gd name="connsiteY4" fmla="*/ 21670 h 4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9" h="43339" fill="none" extrusionOk="0">
                  <a:moveTo>
                    <a:pt x="43340" y="21670"/>
                  </a:moveTo>
                  <a:cubicBezTo>
                    <a:pt x="43486" y="32060"/>
                    <a:pt x="34828" y="45375"/>
                    <a:pt x="21670" y="43340"/>
                  </a:cubicBezTo>
                  <a:cubicBezTo>
                    <a:pt x="8539" y="41958"/>
                    <a:pt x="1532" y="34282"/>
                    <a:pt x="0" y="21670"/>
                  </a:cubicBezTo>
                  <a:cubicBezTo>
                    <a:pt x="-666" y="9116"/>
                    <a:pt x="10936" y="359"/>
                    <a:pt x="21670" y="0"/>
                  </a:cubicBezTo>
                  <a:cubicBezTo>
                    <a:pt x="34598" y="-741"/>
                    <a:pt x="42568" y="9096"/>
                    <a:pt x="43340" y="21670"/>
                  </a:cubicBezTo>
                  <a:close/>
                </a:path>
                <a:path w="43339" h="43339" stroke="0" extrusionOk="0">
                  <a:moveTo>
                    <a:pt x="43340" y="21670"/>
                  </a:moveTo>
                  <a:cubicBezTo>
                    <a:pt x="44561" y="34491"/>
                    <a:pt x="32649" y="44129"/>
                    <a:pt x="21670" y="43340"/>
                  </a:cubicBezTo>
                  <a:cubicBezTo>
                    <a:pt x="9639" y="44963"/>
                    <a:pt x="600" y="33664"/>
                    <a:pt x="0" y="21670"/>
                  </a:cubicBezTo>
                  <a:cubicBezTo>
                    <a:pt x="-623" y="11125"/>
                    <a:pt x="7788" y="-519"/>
                    <a:pt x="21670" y="0"/>
                  </a:cubicBezTo>
                  <a:cubicBezTo>
                    <a:pt x="32630" y="1886"/>
                    <a:pt x="45314" y="10254"/>
                    <a:pt x="43340" y="21670"/>
                  </a:cubicBezTo>
                  <a:close/>
                </a:path>
              </a:pathLst>
            </a:custGeom>
            <a:grpFill/>
            <a:ln w="10668" cap="flat">
              <a:solidFill>
                <a:schemeClr val="bg1">
                  <a:alpha val="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215296379">
                    <a:custGeom>
                      <a:avLst/>
                      <a:gdLst>
                        <a:gd name="connsiteX0" fmla="*/ 43340 w 43339"/>
                        <a:gd name="connsiteY0" fmla="*/ 21670 h 43339"/>
                        <a:gd name="connsiteX1" fmla="*/ 21670 w 43339"/>
                        <a:gd name="connsiteY1" fmla="*/ 43340 h 43339"/>
                        <a:gd name="connsiteX2" fmla="*/ 0 w 43339"/>
                        <a:gd name="connsiteY2" fmla="*/ 21670 h 43339"/>
                        <a:gd name="connsiteX3" fmla="*/ 21670 w 43339"/>
                        <a:gd name="connsiteY3" fmla="*/ 0 h 43339"/>
                        <a:gd name="connsiteX4" fmla="*/ 43340 w 43339"/>
                        <a:gd name="connsiteY4" fmla="*/ 21670 h 43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339" h="43339">
                          <a:moveTo>
                            <a:pt x="43340" y="21670"/>
                          </a:moveTo>
                          <a:cubicBezTo>
                            <a:pt x="43340" y="33638"/>
                            <a:pt x="33638" y="43340"/>
                            <a:pt x="21670" y="43340"/>
                          </a:cubicBezTo>
                          <a:cubicBezTo>
                            <a:pt x="9702" y="43340"/>
                            <a:pt x="0" y="33638"/>
                            <a:pt x="0" y="21670"/>
                          </a:cubicBezTo>
                          <a:cubicBezTo>
                            <a:pt x="0" y="9702"/>
                            <a:pt x="9702" y="0"/>
                            <a:pt x="21670" y="0"/>
                          </a:cubicBezTo>
                          <a:cubicBezTo>
                            <a:pt x="33638" y="0"/>
                            <a:pt x="43340" y="9702"/>
                            <a:pt x="43340" y="21670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252753B-B758-5CFA-E839-FB2405534EAD}"/>
                </a:ext>
              </a:extLst>
            </p:cNvPr>
            <p:cNvSpPr/>
            <p:nvPr/>
          </p:nvSpPr>
          <p:spPr>
            <a:xfrm>
              <a:off x="7511730" y="1515079"/>
              <a:ext cx="43339" cy="43339"/>
            </a:xfrm>
            <a:custGeom>
              <a:avLst/>
              <a:gdLst>
                <a:gd name="connsiteX0" fmla="*/ 43340 w 43339"/>
                <a:gd name="connsiteY0" fmla="*/ 21670 h 43339"/>
                <a:gd name="connsiteX1" fmla="*/ 21670 w 43339"/>
                <a:gd name="connsiteY1" fmla="*/ 43340 h 43339"/>
                <a:gd name="connsiteX2" fmla="*/ 0 w 43339"/>
                <a:gd name="connsiteY2" fmla="*/ 21670 h 43339"/>
                <a:gd name="connsiteX3" fmla="*/ 21670 w 43339"/>
                <a:gd name="connsiteY3" fmla="*/ 0 h 43339"/>
                <a:gd name="connsiteX4" fmla="*/ 43340 w 43339"/>
                <a:gd name="connsiteY4" fmla="*/ 21670 h 4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9" h="43339" fill="none" extrusionOk="0">
                  <a:moveTo>
                    <a:pt x="43340" y="21670"/>
                  </a:moveTo>
                  <a:cubicBezTo>
                    <a:pt x="43919" y="35733"/>
                    <a:pt x="33841" y="45575"/>
                    <a:pt x="21670" y="43340"/>
                  </a:cubicBezTo>
                  <a:cubicBezTo>
                    <a:pt x="10406" y="41880"/>
                    <a:pt x="434" y="34645"/>
                    <a:pt x="0" y="21670"/>
                  </a:cubicBezTo>
                  <a:cubicBezTo>
                    <a:pt x="1923" y="8607"/>
                    <a:pt x="11450" y="-2022"/>
                    <a:pt x="21670" y="0"/>
                  </a:cubicBezTo>
                  <a:cubicBezTo>
                    <a:pt x="32954" y="710"/>
                    <a:pt x="41430" y="7814"/>
                    <a:pt x="43340" y="21670"/>
                  </a:cubicBezTo>
                  <a:close/>
                </a:path>
                <a:path w="43339" h="43339" stroke="0" extrusionOk="0">
                  <a:moveTo>
                    <a:pt x="43340" y="21670"/>
                  </a:moveTo>
                  <a:cubicBezTo>
                    <a:pt x="44502" y="31370"/>
                    <a:pt x="32173" y="44433"/>
                    <a:pt x="21670" y="43340"/>
                  </a:cubicBezTo>
                  <a:cubicBezTo>
                    <a:pt x="11158" y="41460"/>
                    <a:pt x="-1047" y="35309"/>
                    <a:pt x="0" y="21670"/>
                  </a:cubicBezTo>
                  <a:cubicBezTo>
                    <a:pt x="-775" y="11004"/>
                    <a:pt x="8703" y="-1634"/>
                    <a:pt x="21670" y="0"/>
                  </a:cubicBezTo>
                  <a:cubicBezTo>
                    <a:pt x="34922" y="-1893"/>
                    <a:pt x="45635" y="10501"/>
                    <a:pt x="43340" y="21670"/>
                  </a:cubicBezTo>
                  <a:close/>
                </a:path>
              </a:pathLst>
            </a:custGeom>
            <a:grpFill/>
            <a:ln w="10668" cap="flat">
              <a:solidFill>
                <a:schemeClr val="bg1">
                  <a:alpha val="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151988879">
                    <a:custGeom>
                      <a:avLst/>
                      <a:gdLst>
                        <a:gd name="connsiteX0" fmla="*/ 43340 w 43339"/>
                        <a:gd name="connsiteY0" fmla="*/ 21670 h 43339"/>
                        <a:gd name="connsiteX1" fmla="*/ 21670 w 43339"/>
                        <a:gd name="connsiteY1" fmla="*/ 43340 h 43339"/>
                        <a:gd name="connsiteX2" fmla="*/ 0 w 43339"/>
                        <a:gd name="connsiteY2" fmla="*/ 21670 h 43339"/>
                        <a:gd name="connsiteX3" fmla="*/ 21670 w 43339"/>
                        <a:gd name="connsiteY3" fmla="*/ 0 h 43339"/>
                        <a:gd name="connsiteX4" fmla="*/ 43340 w 43339"/>
                        <a:gd name="connsiteY4" fmla="*/ 21670 h 43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339" h="43339">
                          <a:moveTo>
                            <a:pt x="43340" y="21670"/>
                          </a:moveTo>
                          <a:cubicBezTo>
                            <a:pt x="43340" y="33638"/>
                            <a:pt x="33638" y="43340"/>
                            <a:pt x="21670" y="43340"/>
                          </a:cubicBezTo>
                          <a:cubicBezTo>
                            <a:pt x="9702" y="43340"/>
                            <a:pt x="0" y="33638"/>
                            <a:pt x="0" y="21670"/>
                          </a:cubicBezTo>
                          <a:cubicBezTo>
                            <a:pt x="0" y="9702"/>
                            <a:pt x="9702" y="0"/>
                            <a:pt x="21670" y="0"/>
                          </a:cubicBezTo>
                          <a:cubicBezTo>
                            <a:pt x="33638" y="0"/>
                            <a:pt x="43340" y="9702"/>
                            <a:pt x="43340" y="21670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D234A22-CC85-0E61-C21F-A4F32AC14AAD}"/>
                </a:ext>
              </a:extLst>
            </p:cNvPr>
            <p:cNvSpPr/>
            <p:nvPr/>
          </p:nvSpPr>
          <p:spPr>
            <a:xfrm>
              <a:off x="7620079" y="1515079"/>
              <a:ext cx="43339" cy="43339"/>
            </a:xfrm>
            <a:custGeom>
              <a:avLst/>
              <a:gdLst>
                <a:gd name="connsiteX0" fmla="*/ 43340 w 43339"/>
                <a:gd name="connsiteY0" fmla="*/ 21670 h 43339"/>
                <a:gd name="connsiteX1" fmla="*/ 21670 w 43339"/>
                <a:gd name="connsiteY1" fmla="*/ 43340 h 43339"/>
                <a:gd name="connsiteX2" fmla="*/ 0 w 43339"/>
                <a:gd name="connsiteY2" fmla="*/ 21670 h 43339"/>
                <a:gd name="connsiteX3" fmla="*/ 21670 w 43339"/>
                <a:gd name="connsiteY3" fmla="*/ 0 h 43339"/>
                <a:gd name="connsiteX4" fmla="*/ 43340 w 43339"/>
                <a:gd name="connsiteY4" fmla="*/ 21670 h 4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9" h="43339" fill="none" extrusionOk="0">
                  <a:moveTo>
                    <a:pt x="43340" y="21670"/>
                  </a:moveTo>
                  <a:cubicBezTo>
                    <a:pt x="44259" y="33296"/>
                    <a:pt x="35403" y="42248"/>
                    <a:pt x="21670" y="43340"/>
                  </a:cubicBezTo>
                  <a:cubicBezTo>
                    <a:pt x="12252" y="42805"/>
                    <a:pt x="-1165" y="36242"/>
                    <a:pt x="0" y="21670"/>
                  </a:cubicBezTo>
                  <a:cubicBezTo>
                    <a:pt x="337" y="9784"/>
                    <a:pt x="8227" y="-2573"/>
                    <a:pt x="21670" y="0"/>
                  </a:cubicBezTo>
                  <a:cubicBezTo>
                    <a:pt x="36307" y="-693"/>
                    <a:pt x="43573" y="9465"/>
                    <a:pt x="43340" y="21670"/>
                  </a:cubicBezTo>
                  <a:close/>
                </a:path>
                <a:path w="43339" h="43339" stroke="0" extrusionOk="0">
                  <a:moveTo>
                    <a:pt x="43340" y="21670"/>
                  </a:moveTo>
                  <a:cubicBezTo>
                    <a:pt x="41020" y="34342"/>
                    <a:pt x="33651" y="40642"/>
                    <a:pt x="21670" y="43340"/>
                  </a:cubicBezTo>
                  <a:cubicBezTo>
                    <a:pt x="10468" y="43664"/>
                    <a:pt x="1300" y="33533"/>
                    <a:pt x="0" y="21670"/>
                  </a:cubicBezTo>
                  <a:cubicBezTo>
                    <a:pt x="717" y="9053"/>
                    <a:pt x="10108" y="1528"/>
                    <a:pt x="21670" y="0"/>
                  </a:cubicBezTo>
                  <a:cubicBezTo>
                    <a:pt x="34872" y="85"/>
                    <a:pt x="45250" y="11640"/>
                    <a:pt x="43340" y="21670"/>
                  </a:cubicBezTo>
                  <a:close/>
                </a:path>
              </a:pathLst>
            </a:custGeom>
            <a:grpFill/>
            <a:ln w="10668" cap="flat">
              <a:solidFill>
                <a:schemeClr val="bg1">
                  <a:alpha val="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888760409">
                    <a:custGeom>
                      <a:avLst/>
                      <a:gdLst>
                        <a:gd name="connsiteX0" fmla="*/ 43340 w 43339"/>
                        <a:gd name="connsiteY0" fmla="*/ 21670 h 43339"/>
                        <a:gd name="connsiteX1" fmla="*/ 21670 w 43339"/>
                        <a:gd name="connsiteY1" fmla="*/ 43340 h 43339"/>
                        <a:gd name="connsiteX2" fmla="*/ 0 w 43339"/>
                        <a:gd name="connsiteY2" fmla="*/ 21670 h 43339"/>
                        <a:gd name="connsiteX3" fmla="*/ 21670 w 43339"/>
                        <a:gd name="connsiteY3" fmla="*/ 0 h 43339"/>
                        <a:gd name="connsiteX4" fmla="*/ 43340 w 43339"/>
                        <a:gd name="connsiteY4" fmla="*/ 21670 h 43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339" h="43339">
                          <a:moveTo>
                            <a:pt x="43340" y="21670"/>
                          </a:moveTo>
                          <a:cubicBezTo>
                            <a:pt x="43340" y="33638"/>
                            <a:pt x="33638" y="43340"/>
                            <a:pt x="21670" y="43340"/>
                          </a:cubicBezTo>
                          <a:cubicBezTo>
                            <a:pt x="9702" y="43340"/>
                            <a:pt x="0" y="33638"/>
                            <a:pt x="0" y="21670"/>
                          </a:cubicBezTo>
                          <a:cubicBezTo>
                            <a:pt x="0" y="9702"/>
                            <a:pt x="9702" y="0"/>
                            <a:pt x="21670" y="0"/>
                          </a:cubicBezTo>
                          <a:cubicBezTo>
                            <a:pt x="33638" y="0"/>
                            <a:pt x="43340" y="9702"/>
                            <a:pt x="43340" y="21670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40AE46D-3133-4897-6CDB-0508E392D8D7}"/>
                </a:ext>
              </a:extLst>
            </p:cNvPr>
            <p:cNvSpPr/>
            <p:nvPr/>
          </p:nvSpPr>
          <p:spPr>
            <a:xfrm>
              <a:off x="7728428" y="1515079"/>
              <a:ext cx="43339" cy="43339"/>
            </a:xfrm>
            <a:custGeom>
              <a:avLst/>
              <a:gdLst>
                <a:gd name="connsiteX0" fmla="*/ 43340 w 43339"/>
                <a:gd name="connsiteY0" fmla="*/ 21670 h 43339"/>
                <a:gd name="connsiteX1" fmla="*/ 21670 w 43339"/>
                <a:gd name="connsiteY1" fmla="*/ 43340 h 43339"/>
                <a:gd name="connsiteX2" fmla="*/ 0 w 43339"/>
                <a:gd name="connsiteY2" fmla="*/ 21670 h 43339"/>
                <a:gd name="connsiteX3" fmla="*/ 21670 w 43339"/>
                <a:gd name="connsiteY3" fmla="*/ 0 h 43339"/>
                <a:gd name="connsiteX4" fmla="*/ 43340 w 43339"/>
                <a:gd name="connsiteY4" fmla="*/ 21670 h 4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9" h="43339" fill="none" extrusionOk="0">
                  <a:moveTo>
                    <a:pt x="43340" y="21670"/>
                  </a:moveTo>
                  <a:cubicBezTo>
                    <a:pt x="42891" y="33652"/>
                    <a:pt x="33159" y="42033"/>
                    <a:pt x="21670" y="43340"/>
                  </a:cubicBezTo>
                  <a:cubicBezTo>
                    <a:pt x="7476" y="43928"/>
                    <a:pt x="299" y="32958"/>
                    <a:pt x="0" y="21670"/>
                  </a:cubicBezTo>
                  <a:cubicBezTo>
                    <a:pt x="-1160" y="10165"/>
                    <a:pt x="10095" y="-953"/>
                    <a:pt x="21670" y="0"/>
                  </a:cubicBezTo>
                  <a:cubicBezTo>
                    <a:pt x="33227" y="-85"/>
                    <a:pt x="43127" y="9117"/>
                    <a:pt x="43340" y="21670"/>
                  </a:cubicBezTo>
                  <a:close/>
                </a:path>
                <a:path w="43339" h="43339" stroke="0" extrusionOk="0">
                  <a:moveTo>
                    <a:pt x="43340" y="21670"/>
                  </a:moveTo>
                  <a:cubicBezTo>
                    <a:pt x="42994" y="32977"/>
                    <a:pt x="35747" y="44420"/>
                    <a:pt x="21670" y="43340"/>
                  </a:cubicBezTo>
                  <a:cubicBezTo>
                    <a:pt x="9347" y="42335"/>
                    <a:pt x="-2670" y="34544"/>
                    <a:pt x="0" y="21670"/>
                  </a:cubicBezTo>
                  <a:cubicBezTo>
                    <a:pt x="-530" y="10124"/>
                    <a:pt x="10730" y="1732"/>
                    <a:pt x="21670" y="0"/>
                  </a:cubicBezTo>
                  <a:cubicBezTo>
                    <a:pt x="35407" y="821"/>
                    <a:pt x="42789" y="11149"/>
                    <a:pt x="43340" y="21670"/>
                  </a:cubicBezTo>
                  <a:close/>
                </a:path>
              </a:pathLst>
            </a:custGeom>
            <a:grpFill/>
            <a:ln w="10668" cap="flat">
              <a:solidFill>
                <a:schemeClr val="bg1">
                  <a:alpha val="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429139956">
                    <a:custGeom>
                      <a:avLst/>
                      <a:gdLst>
                        <a:gd name="connsiteX0" fmla="*/ 43340 w 43339"/>
                        <a:gd name="connsiteY0" fmla="*/ 21670 h 43339"/>
                        <a:gd name="connsiteX1" fmla="*/ 21670 w 43339"/>
                        <a:gd name="connsiteY1" fmla="*/ 43340 h 43339"/>
                        <a:gd name="connsiteX2" fmla="*/ 0 w 43339"/>
                        <a:gd name="connsiteY2" fmla="*/ 21670 h 43339"/>
                        <a:gd name="connsiteX3" fmla="*/ 21670 w 43339"/>
                        <a:gd name="connsiteY3" fmla="*/ 0 h 43339"/>
                        <a:gd name="connsiteX4" fmla="*/ 43340 w 43339"/>
                        <a:gd name="connsiteY4" fmla="*/ 21670 h 43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3339" h="43339">
                          <a:moveTo>
                            <a:pt x="43340" y="21670"/>
                          </a:moveTo>
                          <a:cubicBezTo>
                            <a:pt x="43340" y="33638"/>
                            <a:pt x="33638" y="43340"/>
                            <a:pt x="21670" y="43340"/>
                          </a:cubicBezTo>
                          <a:cubicBezTo>
                            <a:pt x="9702" y="43340"/>
                            <a:pt x="0" y="33638"/>
                            <a:pt x="0" y="21670"/>
                          </a:cubicBezTo>
                          <a:cubicBezTo>
                            <a:pt x="0" y="9702"/>
                            <a:pt x="9702" y="0"/>
                            <a:pt x="21670" y="0"/>
                          </a:cubicBezTo>
                          <a:cubicBezTo>
                            <a:pt x="33638" y="0"/>
                            <a:pt x="43340" y="9702"/>
                            <a:pt x="43340" y="21670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0DF86A-DCA4-CCC1-93A5-6F8462B04AF6}"/>
              </a:ext>
            </a:extLst>
          </p:cNvPr>
          <p:cNvGrpSpPr/>
          <p:nvPr/>
        </p:nvGrpSpPr>
        <p:grpSpPr>
          <a:xfrm>
            <a:off x="766851" y="1084152"/>
            <a:ext cx="1427462" cy="584775"/>
            <a:chOff x="7396527" y="2449200"/>
            <a:chExt cx="1427462" cy="584775"/>
          </a:xfrm>
        </p:grpSpPr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9D3FC6F5-DD1C-2838-9C01-F47335AC75E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515664" y="2309037"/>
              <a:ext cx="0" cy="616651"/>
            </a:xfrm>
            <a:custGeom>
              <a:avLst/>
              <a:gdLst>
                <a:gd name="connsiteX0" fmla="*/ 0 w 0"/>
                <a:gd name="connsiteY0" fmla="*/ 0 h 616651"/>
                <a:gd name="connsiteX1" fmla="*/ 1 w 0"/>
                <a:gd name="connsiteY1" fmla="*/ 616651 h 61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616651" extrusionOk="0">
                  <a:moveTo>
                    <a:pt x="0" y="0"/>
                  </a:moveTo>
                  <a:cubicBezTo>
                    <a:pt x="-6053" y="249118"/>
                    <a:pt x="-3705" y="364249"/>
                    <a:pt x="1" y="616651"/>
                  </a:cubicBezTo>
                </a:path>
              </a:pathLst>
            </a:custGeom>
            <a:noFill/>
            <a:ln>
              <a:solidFill>
                <a:schemeClr val="bg1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042714297">
                    <a:prstGeom prst="line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cxnSp>
        <p:sp>
          <p:nvSpPr>
            <p:cNvPr id="304" name="TextBox 303">
              <a:extLst>
                <a:ext uri="{FF2B5EF4-FFF2-40B4-BE49-F238E27FC236}">
                  <a16:creationId xmlns:a16="http://schemas.microsoft.com/office/drawing/2014/main" id="{DD0B1873-699F-5A2E-CF25-4FE530A415B8}"/>
                </a:ext>
              </a:extLst>
            </p:cNvPr>
            <p:cNvSpPr txBox="1"/>
            <p:nvPr/>
          </p:nvSpPr>
          <p:spPr>
            <a:xfrm>
              <a:off x="7396527" y="2449200"/>
              <a:ext cx="750482" cy="58477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r" rtl="1"/>
              <a:r>
                <a:rPr lang="he-IL" sz="1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ירושה</a:t>
              </a:r>
              <a:br>
                <a:rPr lang="en-US" sz="1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he-IL" sz="1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אחר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015B351-6ED9-9654-8BB0-B32865320A28}"/>
                </a:ext>
              </a:extLst>
            </p:cNvPr>
            <p:cNvCxnSpPr>
              <a:cxnSpLocks/>
            </p:cNvCxnSpPr>
            <p:nvPr/>
          </p:nvCxnSpPr>
          <p:spPr>
            <a:xfrm>
              <a:off x="8224891" y="2857643"/>
              <a:ext cx="581546" cy="9498"/>
            </a:xfrm>
            <a:custGeom>
              <a:avLst/>
              <a:gdLst>
                <a:gd name="connsiteX0" fmla="*/ 0 w 581546"/>
                <a:gd name="connsiteY0" fmla="*/ 0 h 9498"/>
                <a:gd name="connsiteX1" fmla="*/ 581546 w 581546"/>
                <a:gd name="connsiteY1" fmla="*/ 9498 h 9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1546" h="9498" extrusionOk="0">
                  <a:moveTo>
                    <a:pt x="0" y="0"/>
                  </a:moveTo>
                  <a:cubicBezTo>
                    <a:pt x="190829" y="-11821"/>
                    <a:pt x="382140" y="-2341"/>
                    <a:pt x="581546" y="9498"/>
                  </a:cubicBezTo>
                </a:path>
              </a:pathLst>
            </a:custGeom>
            <a:noFill/>
            <a:ln>
              <a:solidFill>
                <a:schemeClr val="bg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3919123146">
                    <a:prstGeom prst="line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cxn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E1CE21-DF4A-CC60-B809-C63496F641DE}"/>
              </a:ext>
            </a:extLst>
          </p:cNvPr>
          <p:cNvCxnSpPr>
            <a:cxnSpLocks/>
            <a:endCxn id="14" idx="20"/>
          </p:cNvCxnSpPr>
          <p:nvPr/>
        </p:nvCxnSpPr>
        <p:spPr>
          <a:xfrm>
            <a:off x="6814981" y="1406523"/>
            <a:ext cx="610070" cy="11041"/>
          </a:xfrm>
          <a:custGeom>
            <a:avLst/>
            <a:gdLst>
              <a:gd name="connsiteX0" fmla="*/ 0 w 610070"/>
              <a:gd name="connsiteY0" fmla="*/ 0 h 11041"/>
              <a:gd name="connsiteX1" fmla="*/ 610070 w 610070"/>
              <a:gd name="connsiteY1" fmla="*/ 11041 h 11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10070" h="11041" extrusionOk="0">
                <a:moveTo>
                  <a:pt x="0" y="0"/>
                </a:moveTo>
                <a:cubicBezTo>
                  <a:pt x="155967" y="-24130"/>
                  <a:pt x="411108" y="-10466"/>
                  <a:pt x="610070" y="11041"/>
                </a:cubicBezTo>
              </a:path>
            </a:pathLst>
          </a:custGeom>
          <a:noFill/>
          <a:ln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919123146">
                  <a:prstGeom prst="lin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7E96108-2808-36BE-A959-4BEDBB05AC9E}"/>
              </a:ext>
            </a:extLst>
          </p:cNvPr>
          <p:cNvSpPr txBox="1"/>
          <p:nvPr/>
        </p:nvSpPr>
        <p:spPr>
          <a:xfrm>
            <a:off x="7260921" y="776375"/>
            <a:ext cx="1030924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Server</a:t>
            </a:r>
            <a:endParaRPr lang="he-IL" dirty="0">
              <a:latin typeface="Segoe Print" panose="02000600000000000000" pitchFamily="2" charset="0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5642EB7-5CFE-468D-A83F-744F20DF13FC}"/>
              </a:ext>
            </a:extLst>
          </p:cNvPr>
          <p:cNvSpPr/>
          <p:nvPr/>
        </p:nvSpPr>
        <p:spPr>
          <a:xfrm>
            <a:off x="3589291" y="2398707"/>
            <a:ext cx="1497600" cy="761729"/>
          </a:xfrm>
          <a:custGeom>
            <a:avLst/>
            <a:gdLst>
              <a:gd name="connsiteX0" fmla="*/ 0 w 1497600"/>
              <a:gd name="connsiteY0" fmla="*/ 76172 h 761729"/>
              <a:gd name="connsiteX1" fmla="*/ 95096 w 1497600"/>
              <a:gd name="connsiteY1" fmla="*/ 0 h 761729"/>
              <a:gd name="connsiteX2" fmla="*/ 722651 w 1497600"/>
              <a:gd name="connsiteY2" fmla="*/ 0 h 761729"/>
              <a:gd name="connsiteX3" fmla="*/ 1402503 w 1497600"/>
              <a:gd name="connsiteY3" fmla="*/ 0 h 761729"/>
              <a:gd name="connsiteX4" fmla="*/ 1497600 w 1497600"/>
              <a:gd name="connsiteY4" fmla="*/ 76172 h 761729"/>
              <a:gd name="connsiteX5" fmla="*/ 1497600 w 1497600"/>
              <a:gd name="connsiteY5" fmla="*/ 685556 h 761729"/>
              <a:gd name="connsiteX6" fmla="*/ 1402503 w 1497600"/>
              <a:gd name="connsiteY6" fmla="*/ 761729 h 761729"/>
              <a:gd name="connsiteX7" fmla="*/ 788022 w 1497600"/>
              <a:gd name="connsiteY7" fmla="*/ 761729 h 761729"/>
              <a:gd name="connsiteX8" fmla="*/ 95096 w 1497600"/>
              <a:gd name="connsiteY8" fmla="*/ 761729 h 761729"/>
              <a:gd name="connsiteX9" fmla="*/ 0 w 1497600"/>
              <a:gd name="connsiteY9" fmla="*/ 685556 h 761729"/>
              <a:gd name="connsiteX10" fmla="*/ 0 w 1497600"/>
              <a:gd name="connsiteY10" fmla="*/ 76172 h 761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97600" h="761729" extrusionOk="0">
                <a:moveTo>
                  <a:pt x="0" y="76172"/>
                </a:moveTo>
                <a:cubicBezTo>
                  <a:pt x="64" y="24310"/>
                  <a:pt x="30640" y="3046"/>
                  <a:pt x="95096" y="0"/>
                </a:cubicBezTo>
                <a:cubicBezTo>
                  <a:pt x="232798" y="13511"/>
                  <a:pt x="418592" y="-30605"/>
                  <a:pt x="722651" y="0"/>
                </a:cubicBezTo>
                <a:cubicBezTo>
                  <a:pt x="1026710" y="30605"/>
                  <a:pt x="1123868" y="19327"/>
                  <a:pt x="1402503" y="0"/>
                </a:cubicBezTo>
                <a:cubicBezTo>
                  <a:pt x="1462696" y="5040"/>
                  <a:pt x="1492747" y="32054"/>
                  <a:pt x="1497600" y="76172"/>
                </a:cubicBezTo>
                <a:cubicBezTo>
                  <a:pt x="1483513" y="284545"/>
                  <a:pt x="1480244" y="551113"/>
                  <a:pt x="1497600" y="685556"/>
                </a:cubicBezTo>
                <a:cubicBezTo>
                  <a:pt x="1487897" y="728592"/>
                  <a:pt x="1445651" y="761721"/>
                  <a:pt x="1402503" y="761729"/>
                </a:cubicBezTo>
                <a:cubicBezTo>
                  <a:pt x="1244127" y="736796"/>
                  <a:pt x="927909" y="734533"/>
                  <a:pt x="788022" y="761729"/>
                </a:cubicBezTo>
                <a:cubicBezTo>
                  <a:pt x="648135" y="788925"/>
                  <a:pt x="402135" y="732239"/>
                  <a:pt x="95096" y="761729"/>
                </a:cubicBezTo>
                <a:cubicBezTo>
                  <a:pt x="45114" y="768152"/>
                  <a:pt x="7531" y="724912"/>
                  <a:pt x="0" y="685556"/>
                </a:cubicBezTo>
                <a:cubicBezTo>
                  <a:pt x="-8388" y="393526"/>
                  <a:pt x="-6416" y="359499"/>
                  <a:pt x="0" y="76172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968694300">
                  <a:custGeom>
                    <a:avLst/>
                    <a:gdLst>
                      <a:gd name="connsiteX0" fmla="*/ 0 w 814621"/>
                      <a:gd name="connsiteY0" fmla="*/ 51728 h 517284"/>
                      <a:gd name="connsiteX1" fmla="*/ 51728 w 814621"/>
                      <a:gd name="connsiteY1" fmla="*/ 0 h 517284"/>
                      <a:gd name="connsiteX2" fmla="*/ 762893 w 814621"/>
                      <a:gd name="connsiteY2" fmla="*/ 0 h 517284"/>
                      <a:gd name="connsiteX3" fmla="*/ 814621 w 814621"/>
                      <a:gd name="connsiteY3" fmla="*/ 51728 h 517284"/>
                      <a:gd name="connsiteX4" fmla="*/ 814621 w 814621"/>
                      <a:gd name="connsiteY4" fmla="*/ 465556 h 517284"/>
                      <a:gd name="connsiteX5" fmla="*/ 762893 w 814621"/>
                      <a:gd name="connsiteY5" fmla="*/ 517284 h 517284"/>
                      <a:gd name="connsiteX6" fmla="*/ 51728 w 814621"/>
                      <a:gd name="connsiteY6" fmla="*/ 517284 h 517284"/>
                      <a:gd name="connsiteX7" fmla="*/ 0 w 814621"/>
                      <a:gd name="connsiteY7" fmla="*/ 465556 h 517284"/>
                      <a:gd name="connsiteX8" fmla="*/ 0 w 814621"/>
                      <a:gd name="connsiteY8" fmla="*/ 51728 h 517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14621" h="517284">
                        <a:moveTo>
                          <a:pt x="0" y="51728"/>
                        </a:moveTo>
                        <a:cubicBezTo>
                          <a:pt x="0" y="23159"/>
                          <a:pt x="23159" y="0"/>
                          <a:pt x="51728" y="0"/>
                        </a:cubicBezTo>
                        <a:lnTo>
                          <a:pt x="762893" y="0"/>
                        </a:lnTo>
                        <a:cubicBezTo>
                          <a:pt x="791462" y="0"/>
                          <a:pt x="814621" y="23159"/>
                          <a:pt x="814621" y="51728"/>
                        </a:cubicBezTo>
                        <a:lnTo>
                          <a:pt x="814621" y="465556"/>
                        </a:lnTo>
                        <a:cubicBezTo>
                          <a:pt x="814621" y="494125"/>
                          <a:pt x="791462" y="517284"/>
                          <a:pt x="762893" y="517284"/>
                        </a:cubicBezTo>
                        <a:lnTo>
                          <a:pt x="51728" y="517284"/>
                        </a:lnTo>
                        <a:cubicBezTo>
                          <a:pt x="23159" y="517284"/>
                          <a:pt x="0" y="494125"/>
                          <a:pt x="0" y="465556"/>
                        </a:cubicBezTo>
                        <a:lnTo>
                          <a:pt x="0" y="51728"/>
                        </a:ln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51" tIns="53251" rIns="53251" bIns="53251" numCol="1" spcCol="1270" anchor="ctr" anchorCtr="0">
            <a:noAutofit/>
          </a:bodyPr>
          <a:lstStyle/>
          <a:p>
            <a:pPr marL="0" lvl="0" indent="0" algn="ctr" defTabSz="444500" rtl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Base</a:t>
            </a:r>
            <a:b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Window</a:t>
            </a:r>
            <a:endParaRPr lang="he-IL" sz="1600" b="1" kern="1200" dirty="0">
              <a:solidFill>
                <a:schemeClr val="bg1"/>
              </a:solidFill>
              <a:latin typeface="Segoe Print" panose="02000600000000000000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712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4" grpId="0" animBg="1"/>
      <p:bldP spid="26" grpId="0" animBg="1"/>
      <p:bldP spid="28" grpId="0" animBg="1"/>
      <p:bldP spid="30" grpId="0" animBg="1"/>
      <p:bldP spid="32" grpId="0" animBg="1"/>
      <p:bldP spid="9" grpId="0"/>
      <p:bldP spid="3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22286-B171-C617-EE2D-D06DCACB0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744" y="800100"/>
            <a:ext cx="8824514" cy="3963900"/>
          </a:xfrm>
        </p:spPr>
        <p:txBody>
          <a:bodyPr/>
          <a:lstStyle/>
          <a:p>
            <a:pPr algn="r" rtl="1">
              <a:spcAft>
                <a:spcPts val="800"/>
              </a:spcAft>
            </a:pP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אפליקציית השרת מופעלת בפונקציה</a:t>
            </a:r>
            <a:r>
              <a:rPr lang="he-IL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main()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של השרת.</a:t>
            </a:r>
          </a:p>
          <a:p>
            <a:pPr algn="r" rtl="1">
              <a:spcAft>
                <a:spcPts val="800"/>
              </a:spcAft>
            </a:pP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היא מנוהלת על ידי 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Flask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ובאמצעות </a:t>
            </a:r>
            <a:r>
              <a:rPr lang="en-US" sz="1800" b="1" kern="100" dirty="0" err="1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SQLAlchemy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יוזמת חיבור לבסיס הנתונים של פרטי הסרטים (קבצי הסרטים עצמם אינם מאוחסנים בתוך הטבלה, אלא בתיקיית 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Assets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בשרת).</a:t>
            </a:r>
          </a:p>
          <a:p>
            <a:pPr algn="r" rtl="1">
              <a:spcAft>
                <a:spcPts val="800"/>
              </a:spcAft>
            </a:pP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היכולת לתשאל </a:t>
            </a:r>
            <a:r>
              <a:rPr lang="he-IL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Query</a:t>
            </a:r>
            <a:r>
              <a:rPr lang="he-IL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את בסיס הנתונים מושגת באמצעות אובייקט מחלקת 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Movies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שמהווה מודל לבסיס הנתונים ובפרט לטבלת פרטי הסרטים (כוללת את שם הסרט, תאריך שחרור לאקרנים, אורך, ז'אנר, תקציר, דירוג, מיקום קובץ תמונת הפוסטר ומיקום קובץ הסרט). </a:t>
            </a:r>
            <a:endParaRPr lang="en-US" sz="1800" b="1" kern="100" dirty="0">
              <a:solidFill>
                <a:schemeClr val="bg1"/>
              </a:solidFill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spcAft>
                <a:spcPts val="800"/>
              </a:spcAft>
            </a:pP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המחלקה 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Clients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מנהלת את מאגר הלקוחות המחוברים לשרת. יחד עם המחלקה 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(בצד שרת)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מנהלות את החיבור, ההזרמה, והאינטראקציה של הלקוחות עם נגן המדיה של 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VLC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algn="r" rtl="1">
              <a:spcAft>
                <a:spcPts val="800"/>
              </a:spcAft>
            </a:pP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לכל 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ב-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Clients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יש מופע 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VLC</a:t>
            </a:r>
            <a:r>
              <a:rPr lang="he-IL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ייחודי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, כך שלבקשת הלקוח לניגון סרט מסוים, מיקום קובץ הסרט נשלף מבסיס הנתונים ותוכנו מוזרם באמצעות מופע 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VLC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הייחודי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לכתובת </a:t>
            </a:r>
            <a:r>
              <a:rPr lang="en-US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RTSP</a:t>
            </a:r>
            <a:r>
              <a:rPr lang="he-IL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ייחודית 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שמוחזרת ללקוח המבקש.</a:t>
            </a:r>
          </a:p>
        </p:txBody>
      </p:sp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הקשר בין המחלקות – צד שרת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Google Shape;629;p46">
            <a:extLst>
              <a:ext uri="{FF2B5EF4-FFF2-40B4-BE49-F238E27FC236}">
                <a16:creationId xmlns:a16="http://schemas.microsoft.com/office/drawing/2014/main" id="{39CDDA32-3718-373D-73BA-8ECA32F7CBCA}"/>
              </a:ext>
            </a:extLst>
          </p:cNvPr>
          <p:cNvSpPr/>
          <p:nvPr/>
        </p:nvSpPr>
        <p:spPr>
          <a:xfrm>
            <a:off x="245412" y="269800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18;p32">
            <a:extLst>
              <a:ext uri="{FF2B5EF4-FFF2-40B4-BE49-F238E27FC236}">
                <a16:creationId xmlns:a16="http://schemas.microsoft.com/office/drawing/2014/main" id="{AFCF6A14-58BA-FF4C-6CA8-5AB78716A2C4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17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83595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9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8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>
            <a:spLocks noGrp="1"/>
          </p:cNvSpPr>
          <p:nvPr>
            <p:ph type="title"/>
          </p:nvPr>
        </p:nvSpPr>
        <p:spPr>
          <a:xfrm>
            <a:off x="668988" y="19046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הקשר בין המחלקות – צד שרת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Google Shape;629;p46">
            <a:extLst>
              <a:ext uri="{FF2B5EF4-FFF2-40B4-BE49-F238E27FC236}">
                <a16:creationId xmlns:a16="http://schemas.microsoft.com/office/drawing/2014/main" id="{A9C98235-D037-BFF0-F155-7697A054D1D0}"/>
              </a:ext>
            </a:extLst>
          </p:cNvPr>
          <p:cNvSpPr/>
          <p:nvPr/>
        </p:nvSpPr>
        <p:spPr>
          <a:xfrm>
            <a:off x="245412" y="269800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392DB15-1BC4-5AFA-EFBC-1687E7583920}"/>
              </a:ext>
            </a:extLst>
          </p:cNvPr>
          <p:cNvSpPr/>
          <p:nvPr/>
        </p:nvSpPr>
        <p:spPr>
          <a:xfrm>
            <a:off x="2416206" y="1569894"/>
            <a:ext cx="1497600" cy="761729"/>
          </a:xfrm>
          <a:custGeom>
            <a:avLst/>
            <a:gdLst>
              <a:gd name="connsiteX0" fmla="*/ 0 w 1497600"/>
              <a:gd name="connsiteY0" fmla="*/ 76172 h 761729"/>
              <a:gd name="connsiteX1" fmla="*/ 95096 w 1497600"/>
              <a:gd name="connsiteY1" fmla="*/ 0 h 761729"/>
              <a:gd name="connsiteX2" fmla="*/ 748800 w 1497600"/>
              <a:gd name="connsiteY2" fmla="*/ 0 h 761729"/>
              <a:gd name="connsiteX3" fmla="*/ 1402503 w 1497600"/>
              <a:gd name="connsiteY3" fmla="*/ 0 h 761729"/>
              <a:gd name="connsiteX4" fmla="*/ 1497600 w 1497600"/>
              <a:gd name="connsiteY4" fmla="*/ 76172 h 761729"/>
              <a:gd name="connsiteX5" fmla="*/ 1497600 w 1497600"/>
              <a:gd name="connsiteY5" fmla="*/ 685556 h 761729"/>
              <a:gd name="connsiteX6" fmla="*/ 1402503 w 1497600"/>
              <a:gd name="connsiteY6" fmla="*/ 761729 h 761729"/>
              <a:gd name="connsiteX7" fmla="*/ 748800 w 1497600"/>
              <a:gd name="connsiteY7" fmla="*/ 761729 h 761729"/>
              <a:gd name="connsiteX8" fmla="*/ 95096 w 1497600"/>
              <a:gd name="connsiteY8" fmla="*/ 761729 h 761729"/>
              <a:gd name="connsiteX9" fmla="*/ 0 w 1497600"/>
              <a:gd name="connsiteY9" fmla="*/ 685556 h 761729"/>
              <a:gd name="connsiteX10" fmla="*/ 0 w 1497600"/>
              <a:gd name="connsiteY10" fmla="*/ 76172 h 761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97600" h="761729" extrusionOk="0">
                <a:moveTo>
                  <a:pt x="0" y="76172"/>
                </a:moveTo>
                <a:cubicBezTo>
                  <a:pt x="35" y="25857"/>
                  <a:pt x="43450" y="-8905"/>
                  <a:pt x="95096" y="0"/>
                </a:cubicBezTo>
                <a:cubicBezTo>
                  <a:pt x="374187" y="-29810"/>
                  <a:pt x="561918" y="-9296"/>
                  <a:pt x="748800" y="0"/>
                </a:cubicBezTo>
                <a:cubicBezTo>
                  <a:pt x="935682" y="9296"/>
                  <a:pt x="1218168" y="5707"/>
                  <a:pt x="1402503" y="0"/>
                </a:cubicBezTo>
                <a:cubicBezTo>
                  <a:pt x="1454807" y="6280"/>
                  <a:pt x="1498654" y="33218"/>
                  <a:pt x="1497600" y="76172"/>
                </a:cubicBezTo>
                <a:cubicBezTo>
                  <a:pt x="1515303" y="322595"/>
                  <a:pt x="1481447" y="429807"/>
                  <a:pt x="1497600" y="685556"/>
                </a:cubicBezTo>
                <a:cubicBezTo>
                  <a:pt x="1491335" y="721710"/>
                  <a:pt x="1461256" y="770357"/>
                  <a:pt x="1402503" y="761729"/>
                </a:cubicBezTo>
                <a:cubicBezTo>
                  <a:pt x="1142446" y="791265"/>
                  <a:pt x="1000702" y="754852"/>
                  <a:pt x="748800" y="761729"/>
                </a:cubicBezTo>
                <a:cubicBezTo>
                  <a:pt x="496898" y="768606"/>
                  <a:pt x="378029" y="751953"/>
                  <a:pt x="95096" y="761729"/>
                </a:cubicBezTo>
                <a:cubicBezTo>
                  <a:pt x="48077" y="765961"/>
                  <a:pt x="5684" y="734058"/>
                  <a:pt x="0" y="685556"/>
                </a:cubicBezTo>
                <a:cubicBezTo>
                  <a:pt x="15915" y="455835"/>
                  <a:pt x="22491" y="231288"/>
                  <a:pt x="0" y="76172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3224669058">
                  <a:custGeom>
                    <a:avLst/>
                    <a:gdLst>
                      <a:gd name="connsiteX0" fmla="*/ 0 w 814621"/>
                      <a:gd name="connsiteY0" fmla="*/ 51728 h 517284"/>
                      <a:gd name="connsiteX1" fmla="*/ 51728 w 814621"/>
                      <a:gd name="connsiteY1" fmla="*/ 0 h 517284"/>
                      <a:gd name="connsiteX2" fmla="*/ 762893 w 814621"/>
                      <a:gd name="connsiteY2" fmla="*/ 0 h 517284"/>
                      <a:gd name="connsiteX3" fmla="*/ 814621 w 814621"/>
                      <a:gd name="connsiteY3" fmla="*/ 51728 h 517284"/>
                      <a:gd name="connsiteX4" fmla="*/ 814621 w 814621"/>
                      <a:gd name="connsiteY4" fmla="*/ 465556 h 517284"/>
                      <a:gd name="connsiteX5" fmla="*/ 762893 w 814621"/>
                      <a:gd name="connsiteY5" fmla="*/ 517284 h 517284"/>
                      <a:gd name="connsiteX6" fmla="*/ 51728 w 814621"/>
                      <a:gd name="connsiteY6" fmla="*/ 517284 h 517284"/>
                      <a:gd name="connsiteX7" fmla="*/ 0 w 814621"/>
                      <a:gd name="connsiteY7" fmla="*/ 465556 h 517284"/>
                      <a:gd name="connsiteX8" fmla="*/ 0 w 814621"/>
                      <a:gd name="connsiteY8" fmla="*/ 51728 h 517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14621" h="517284">
                        <a:moveTo>
                          <a:pt x="0" y="51728"/>
                        </a:moveTo>
                        <a:cubicBezTo>
                          <a:pt x="0" y="23159"/>
                          <a:pt x="23159" y="0"/>
                          <a:pt x="51728" y="0"/>
                        </a:cubicBezTo>
                        <a:lnTo>
                          <a:pt x="762893" y="0"/>
                        </a:lnTo>
                        <a:cubicBezTo>
                          <a:pt x="791462" y="0"/>
                          <a:pt x="814621" y="23159"/>
                          <a:pt x="814621" y="51728"/>
                        </a:cubicBezTo>
                        <a:lnTo>
                          <a:pt x="814621" y="465556"/>
                        </a:lnTo>
                        <a:cubicBezTo>
                          <a:pt x="814621" y="494125"/>
                          <a:pt x="791462" y="517284"/>
                          <a:pt x="762893" y="517284"/>
                        </a:cubicBezTo>
                        <a:lnTo>
                          <a:pt x="51728" y="517284"/>
                        </a:lnTo>
                        <a:cubicBezTo>
                          <a:pt x="23159" y="517284"/>
                          <a:pt x="0" y="494125"/>
                          <a:pt x="0" y="465556"/>
                        </a:cubicBezTo>
                        <a:lnTo>
                          <a:pt x="0" y="51728"/>
                        </a:ln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51" tIns="53251" rIns="53251" bIns="53251" numCol="1" spcCol="1270" anchor="ctr" anchorCtr="0">
            <a:noAutofit/>
          </a:bodyPr>
          <a:lstStyle/>
          <a:p>
            <a:pPr marL="0" lvl="0" indent="0" algn="ctr" defTabSz="444500" rtl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Clients</a:t>
            </a:r>
            <a:endParaRPr lang="he-IL" sz="1600" b="1" kern="1200" dirty="0">
              <a:solidFill>
                <a:schemeClr val="bg1"/>
              </a:solidFill>
              <a:latin typeface="Segoe Print" panose="02000600000000000000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4EA7959-CFE8-696A-4EBA-03445CE3A9E2}"/>
              </a:ext>
            </a:extLst>
          </p:cNvPr>
          <p:cNvSpPr/>
          <p:nvPr/>
        </p:nvSpPr>
        <p:spPr>
          <a:xfrm>
            <a:off x="2436963" y="2964142"/>
            <a:ext cx="1497600" cy="761729"/>
          </a:xfrm>
          <a:custGeom>
            <a:avLst/>
            <a:gdLst>
              <a:gd name="connsiteX0" fmla="*/ 0 w 1497600"/>
              <a:gd name="connsiteY0" fmla="*/ 76172 h 761729"/>
              <a:gd name="connsiteX1" fmla="*/ 95096 w 1497600"/>
              <a:gd name="connsiteY1" fmla="*/ 0 h 761729"/>
              <a:gd name="connsiteX2" fmla="*/ 774948 w 1497600"/>
              <a:gd name="connsiteY2" fmla="*/ 0 h 761729"/>
              <a:gd name="connsiteX3" fmla="*/ 1402503 w 1497600"/>
              <a:gd name="connsiteY3" fmla="*/ 0 h 761729"/>
              <a:gd name="connsiteX4" fmla="*/ 1497600 w 1497600"/>
              <a:gd name="connsiteY4" fmla="*/ 76172 h 761729"/>
              <a:gd name="connsiteX5" fmla="*/ 1497600 w 1497600"/>
              <a:gd name="connsiteY5" fmla="*/ 685556 h 761729"/>
              <a:gd name="connsiteX6" fmla="*/ 1402503 w 1497600"/>
              <a:gd name="connsiteY6" fmla="*/ 761729 h 761729"/>
              <a:gd name="connsiteX7" fmla="*/ 735725 w 1497600"/>
              <a:gd name="connsiteY7" fmla="*/ 761729 h 761729"/>
              <a:gd name="connsiteX8" fmla="*/ 95096 w 1497600"/>
              <a:gd name="connsiteY8" fmla="*/ 761729 h 761729"/>
              <a:gd name="connsiteX9" fmla="*/ 0 w 1497600"/>
              <a:gd name="connsiteY9" fmla="*/ 685556 h 761729"/>
              <a:gd name="connsiteX10" fmla="*/ 0 w 1497600"/>
              <a:gd name="connsiteY10" fmla="*/ 76172 h 761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97600" h="761729" extrusionOk="0">
                <a:moveTo>
                  <a:pt x="0" y="76172"/>
                </a:moveTo>
                <a:cubicBezTo>
                  <a:pt x="-10068" y="32784"/>
                  <a:pt x="39751" y="2076"/>
                  <a:pt x="95096" y="0"/>
                </a:cubicBezTo>
                <a:cubicBezTo>
                  <a:pt x="320957" y="33255"/>
                  <a:pt x="489251" y="11180"/>
                  <a:pt x="774948" y="0"/>
                </a:cubicBezTo>
                <a:cubicBezTo>
                  <a:pt x="1060645" y="-11180"/>
                  <a:pt x="1131041" y="16712"/>
                  <a:pt x="1402503" y="0"/>
                </a:cubicBezTo>
                <a:cubicBezTo>
                  <a:pt x="1453706" y="9864"/>
                  <a:pt x="1498916" y="27907"/>
                  <a:pt x="1497600" y="76172"/>
                </a:cubicBezTo>
                <a:cubicBezTo>
                  <a:pt x="1527302" y="229718"/>
                  <a:pt x="1523386" y="470732"/>
                  <a:pt x="1497600" y="685556"/>
                </a:cubicBezTo>
                <a:cubicBezTo>
                  <a:pt x="1500564" y="737951"/>
                  <a:pt x="1457138" y="755039"/>
                  <a:pt x="1402503" y="761729"/>
                </a:cubicBezTo>
                <a:cubicBezTo>
                  <a:pt x="1115702" y="751110"/>
                  <a:pt x="978031" y="739025"/>
                  <a:pt x="735725" y="761729"/>
                </a:cubicBezTo>
                <a:cubicBezTo>
                  <a:pt x="493419" y="784433"/>
                  <a:pt x="399265" y="768327"/>
                  <a:pt x="95096" y="761729"/>
                </a:cubicBezTo>
                <a:cubicBezTo>
                  <a:pt x="43979" y="759402"/>
                  <a:pt x="-2280" y="734413"/>
                  <a:pt x="0" y="685556"/>
                </a:cubicBezTo>
                <a:cubicBezTo>
                  <a:pt x="-6757" y="438514"/>
                  <a:pt x="-18307" y="259832"/>
                  <a:pt x="0" y="76172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680594639">
                  <a:custGeom>
                    <a:avLst/>
                    <a:gdLst>
                      <a:gd name="connsiteX0" fmla="*/ 0 w 814621"/>
                      <a:gd name="connsiteY0" fmla="*/ 51728 h 517284"/>
                      <a:gd name="connsiteX1" fmla="*/ 51728 w 814621"/>
                      <a:gd name="connsiteY1" fmla="*/ 0 h 517284"/>
                      <a:gd name="connsiteX2" fmla="*/ 762893 w 814621"/>
                      <a:gd name="connsiteY2" fmla="*/ 0 h 517284"/>
                      <a:gd name="connsiteX3" fmla="*/ 814621 w 814621"/>
                      <a:gd name="connsiteY3" fmla="*/ 51728 h 517284"/>
                      <a:gd name="connsiteX4" fmla="*/ 814621 w 814621"/>
                      <a:gd name="connsiteY4" fmla="*/ 465556 h 517284"/>
                      <a:gd name="connsiteX5" fmla="*/ 762893 w 814621"/>
                      <a:gd name="connsiteY5" fmla="*/ 517284 h 517284"/>
                      <a:gd name="connsiteX6" fmla="*/ 51728 w 814621"/>
                      <a:gd name="connsiteY6" fmla="*/ 517284 h 517284"/>
                      <a:gd name="connsiteX7" fmla="*/ 0 w 814621"/>
                      <a:gd name="connsiteY7" fmla="*/ 465556 h 517284"/>
                      <a:gd name="connsiteX8" fmla="*/ 0 w 814621"/>
                      <a:gd name="connsiteY8" fmla="*/ 51728 h 517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14621" h="517284">
                        <a:moveTo>
                          <a:pt x="0" y="51728"/>
                        </a:moveTo>
                        <a:cubicBezTo>
                          <a:pt x="0" y="23159"/>
                          <a:pt x="23159" y="0"/>
                          <a:pt x="51728" y="0"/>
                        </a:cubicBezTo>
                        <a:lnTo>
                          <a:pt x="762893" y="0"/>
                        </a:lnTo>
                        <a:cubicBezTo>
                          <a:pt x="791462" y="0"/>
                          <a:pt x="814621" y="23159"/>
                          <a:pt x="814621" y="51728"/>
                        </a:cubicBezTo>
                        <a:lnTo>
                          <a:pt x="814621" y="465556"/>
                        </a:lnTo>
                        <a:cubicBezTo>
                          <a:pt x="814621" y="494125"/>
                          <a:pt x="791462" y="517284"/>
                          <a:pt x="762893" y="517284"/>
                        </a:cubicBezTo>
                        <a:lnTo>
                          <a:pt x="51728" y="517284"/>
                        </a:lnTo>
                        <a:cubicBezTo>
                          <a:pt x="23159" y="517284"/>
                          <a:pt x="0" y="494125"/>
                          <a:pt x="0" y="465556"/>
                        </a:cubicBezTo>
                        <a:lnTo>
                          <a:pt x="0" y="51728"/>
                        </a:ln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51" tIns="53251" rIns="53251" bIns="53251" numCol="1" spcCol="1270" anchor="ctr" anchorCtr="0">
            <a:noAutofit/>
          </a:bodyPr>
          <a:lstStyle/>
          <a:p>
            <a:pPr marL="0" lvl="0" indent="0" algn="ctr" defTabSz="444500" rtl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endParaRPr lang="he-IL" sz="1600" b="1" kern="1200" dirty="0">
              <a:solidFill>
                <a:schemeClr val="bg1"/>
              </a:solidFill>
              <a:latin typeface="Segoe Print" panose="02000600000000000000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AE55829-39F8-7523-20DC-1448F69F87B7}"/>
              </a:ext>
            </a:extLst>
          </p:cNvPr>
          <p:cNvSpPr/>
          <p:nvPr/>
        </p:nvSpPr>
        <p:spPr>
          <a:xfrm>
            <a:off x="4454613" y="1560398"/>
            <a:ext cx="1497600" cy="761729"/>
          </a:xfrm>
          <a:custGeom>
            <a:avLst/>
            <a:gdLst>
              <a:gd name="connsiteX0" fmla="*/ 0 w 1497600"/>
              <a:gd name="connsiteY0" fmla="*/ 76172 h 761729"/>
              <a:gd name="connsiteX1" fmla="*/ 95096 w 1497600"/>
              <a:gd name="connsiteY1" fmla="*/ 0 h 761729"/>
              <a:gd name="connsiteX2" fmla="*/ 722651 w 1497600"/>
              <a:gd name="connsiteY2" fmla="*/ 0 h 761729"/>
              <a:gd name="connsiteX3" fmla="*/ 1402503 w 1497600"/>
              <a:gd name="connsiteY3" fmla="*/ 0 h 761729"/>
              <a:gd name="connsiteX4" fmla="*/ 1497600 w 1497600"/>
              <a:gd name="connsiteY4" fmla="*/ 76172 h 761729"/>
              <a:gd name="connsiteX5" fmla="*/ 1497600 w 1497600"/>
              <a:gd name="connsiteY5" fmla="*/ 685556 h 761729"/>
              <a:gd name="connsiteX6" fmla="*/ 1402503 w 1497600"/>
              <a:gd name="connsiteY6" fmla="*/ 761729 h 761729"/>
              <a:gd name="connsiteX7" fmla="*/ 788022 w 1497600"/>
              <a:gd name="connsiteY7" fmla="*/ 761729 h 761729"/>
              <a:gd name="connsiteX8" fmla="*/ 95096 w 1497600"/>
              <a:gd name="connsiteY8" fmla="*/ 761729 h 761729"/>
              <a:gd name="connsiteX9" fmla="*/ 0 w 1497600"/>
              <a:gd name="connsiteY9" fmla="*/ 685556 h 761729"/>
              <a:gd name="connsiteX10" fmla="*/ 0 w 1497600"/>
              <a:gd name="connsiteY10" fmla="*/ 76172 h 761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97600" h="761729" extrusionOk="0">
                <a:moveTo>
                  <a:pt x="0" y="76172"/>
                </a:moveTo>
                <a:cubicBezTo>
                  <a:pt x="-5690" y="33609"/>
                  <a:pt x="42545" y="-9532"/>
                  <a:pt x="95096" y="0"/>
                </a:cubicBezTo>
                <a:cubicBezTo>
                  <a:pt x="266740" y="-14109"/>
                  <a:pt x="524432" y="12048"/>
                  <a:pt x="722651" y="0"/>
                </a:cubicBezTo>
                <a:cubicBezTo>
                  <a:pt x="920870" y="-12048"/>
                  <a:pt x="1093134" y="-6997"/>
                  <a:pt x="1402503" y="0"/>
                </a:cubicBezTo>
                <a:cubicBezTo>
                  <a:pt x="1446392" y="-4363"/>
                  <a:pt x="1498270" y="25670"/>
                  <a:pt x="1497600" y="76172"/>
                </a:cubicBezTo>
                <a:cubicBezTo>
                  <a:pt x="1470272" y="208842"/>
                  <a:pt x="1475595" y="515290"/>
                  <a:pt x="1497600" y="685556"/>
                </a:cubicBezTo>
                <a:cubicBezTo>
                  <a:pt x="1487938" y="732599"/>
                  <a:pt x="1458251" y="766662"/>
                  <a:pt x="1402503" y="761729"/>
                </a:cubicBezTo>
                <a:cubicBezTo>
                  <a:pt x="1161767" y="745313"/>
                  <a:pt x="1005953" y="773249"/>
                  <a:pt x="788022" y="761729"/>
                </a:cubicBezTo>
                <a:cubicBezTo>
                  <a:pt x="570091" y="750209"/>
                  <a:pt x="287716" y="791439"/>
                  <a:pt x="95096" y="761729"/>
                </a:cubicBezTo>
                <a:cubicBezTo>
                  <a:pt x="41745" y="762383"/>
                  <a:pt x="-7035" y="729917"/>
                  <a:pt x="0" y="685556"/>
                </a:cubicBezTo>
                <a:cubicBezTo>
                  <a:pt x="20745" y="413699"/>
                  <a:pt x="27576" y="343574"/>
                  <a:pt x="0" y="76172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432674929">
                  <a:custGeom>
                    <a:avLst/>
                    <a:gdLst>
                      <a:gd name="connsiteX0" fmla="*/ 0 w 814621"/>
                      <a:gd name="connsiteY0" fmla="*/ 51728 h 517284"/>
                      <a:gd name="connsiteX1" fmla="*/ 51728 w 814621"/>
                      <a:gd name="connsiteY1" fmla="*/ 0 h 517284"/>
                      <a:gd name="connsiteX2" fmla="*/ 762893 w 814621"/>
                      <a:gd name="connsiteY2" fmla="*/ 0 h 517284"/>
                      <a:gd name="connsiteX3" fmla="*/ 814621 w 814621"/>
                      <a:gd name="connsiteY3" fmla="*/ 51728 h 517284"/>
                      <a:gd name="connsiteX4" fmla="*/ 814621 w 814621"/>
                      <a:gd name="connsiteY4" fmla="*/ 465556 h 517284"/>
                      <a:gd name="connsiteX5" fmla="*/ 762893 w 814621"/>
                      <a:gd name="connsiteY5" fmla="*/ 517284 h 517284"/>
                      <a:gd name="connsiteX6" fmla="*/ 51728 w 814621"/>
                      <a:gd name="connsiteY6" fmla="*/ 517284 h 517284"/>
                      <a:gd name="connsiteX7" fmla="*/ 0 w 814621"/>
                      <a:gd name="connsiteY7" fmla="*/ 465556 h 517284"/>
                      <a:gd name="connsiteX8" fmla="*/ 0 w 814621"/>
                      <a:gd name="connsiteY8" fmla="*/ 51728 h 517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14621" h="517284">
                        <a:moveTo>
                          <a:pt x="0" y="51728"/>
                        </a:moveTo>
                        <a:cubicBezTo>
                          <a:pt x="0" y="23159"/>
                          <a:pt x="23159" y="0"/>
                          <a:pt x="51728" y="0"/>
                        </a:cubicBezTo>
                        <a:lnTo>
                          <a:pt x="762893" y="0"/>
                        </a:lnTo>
                        <a:cubicBezTo>
                          <a:pt x="791462" y="0"/>
                          <a:pt x="814621" y="23159"/>
                          <a:pt x="814621" y="51728"/>
                        </a:cubicBezTo>
                        <a:lnTo>
                          <a:pt x="814621" y="465556"/>
                        </a:lnTo>
                        <a:cubicBezTo>
                          <a:pt x="814621" y="494125"/>
                          <a:pt x="791462" y="517284"/>
                          <a:pt x="762893" y="517284"/>
                        </a:cubicBezTo>
                        <a:lnTo>
                          <a:pt x="51728" y="517284"/>
                        </a:lnTo>
                        <a:cubicBezTo>
                          <a:pt x="23159" y="517284"/>
                          <a:pt x="0" y="494125"/>
                          <a:pt x="0" y="465556"/>
                        </a:cubicBezTo>
                        <a:lnTo>
                          <a:pt x="0" y="51728"/>
                        </a:ln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3251" tIns="53251" rIns="53251" bIns="53251" numCol="1" spcCol="1270" anchor="ctr" anchorCtr="0">
            <a:noAutofit/>
          </a:bodyPr>
          <a:lstStyle/>
          <a:p>
            <a:pPr marL="0" lvl="0" indent="0" algn="ctr" defTabSz="444500" rtl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Movies</a:t>
            </a:r>
            <a:endParaRPr lang="he-IL" sz="1600" b="1" kern="1200" dirty="0">
              <a:solidFill>
                <a:schemeClr val="bg1"/>
              </a:solidFill>
              <a:latin typeface="Segoe Print" panose="02000600000000000000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F7198B4-7C8B-1913-6B90-515C073F61EB}"/>
              </a:ext>
            </a:extLst>
          </p:cNvPr>
          <p:cNvCxnSpPr>
            <a:cxnSpLocks/>
          </p:cNvCxnSpPr>
          <p:nvPr/>
        </p:nvCxnSpPr>
        <p:spPr>
          <a:xfrm>
            <a:off x="3165006" y="2331623"/>
            <a:ext cx="0" cy="632519"/>
          </a:xfrm>
          <a:custGeom>
            <a:avLst/>
            <a:gdLst>
              <a:gd name="connsiteX0" fmla="*/ 0 w 0"/>
              <a:gd name="connsiteY0" fmla="*/ 0 h 632519"/>
              <a:gd name="connsiteX1" fmla="*/ 1 w 0"/>
              <a:gd name="connsiteY1" fmla="*/ 632519 h 63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632519" extrusionOk="0">
                <a:moveTo>
                  <a:pt x="0" y="0"/>
                </a:moveTo>
                <a:cubicBezTo>
                  <a:pt x="-23492" y="142132"/>
                  <a:pt x="27464" y="423589"/>
                  <a:pt x="1" y="632519"/>
                </a:cubicBezTo>
              </a:path>
            </a:pathLst>
          </a:custGeom>
          <a:noFill/>
          <a:ln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919123146">
                  <a:prstGeom prst="lin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cxnSp>
      <p:sp>
        <p:nvSpPr>
          <p:cNvPr id="6" name="Google Shape;318;p32">
            <a:extLst>
              <a:ext uri="{FF2B5EF4-FFF2-40B4-BE49-F238E27FC236}">
                <a16:creationId xmlns:a16="http://schemas.microsoft.com/office/drawing/2014/main" id="{3E1E76A3-D325-135A-2806-94FC335D0A6D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18</a:t>
            </a:fld>
            <a:endParaRPr lang="en" dirty="0"/>
          </a:p>
        </p:txBody>
      </p:sp>
      <p:grpSp>
        <p:nvGrpSpPr>
          <p:cNvPr id="2" name="Graphic 9" descr="Database outline">
            <a:extLst>
              <a:ext uri="{FF2B5EF4-FFF2-40B4-BE49-F238E27FC236}">
                <a16:creationId xmlns:a16="http://schemas.microsoft.com/office/drawing/2014/main" id="{9ACEDADF-F2F3-F258-F2BE-C7165EDB61CA}"/>
              </a:ext>
            </a:extLst>
          </p:cNvPr>
          <p:cNvGrpSpPr/>
          <p:nvPr/>
        </p:nvGrpSpPr>
        <p:grpSpPr>
          <a:xfrm>
            <a:off x="6569640" y="1533187"/>
            <a:ext cx="622850" cy="837626"/>
            <a:chOff x="6569640" y="1533187"/>
            <a:chExt cx="622850" cy="837626"/>
          </a:xfrm>
          <a:solidFill>
            <a:schemeClr val="bg1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01362E14-D4FC-D9A9-7183-EEF01C45BADE}"/>
                </a:ext>
              </a:extLst>
            </p:cNvPr>
            <p:cNvSpPr/>
            <p:nvPr/>
          </p:nvSpPr>
          <p:spPr>
            <a:xfrm>
              <a:off x="6569640" y="1533187"/>
              <a:ext cx="622850" cy="837626"/>
            </a:xfrm>
            <a:custGeom>
              <a:avLst/>
              <a:gdLst>
                <a:gd name="connsiteX0" fmla="*/ 622851 w 622850"/>
                <a:gd name="connsiteY0" fmla="*/ 740977 h 837626"/>
                <a:gd name="connsiteX1" fmla="*/ 622851 w 622850"/>
                <a:gd name="connsiteY1" fmla="*/ 96649 h 837626"/>
                <a:gd name="connsiteX2" fmla="*/ 311425 w 622850"/>
                <a:gd name="connsiteY2" fmla="*/ 0 h 837626"/>
                <a:gd name="connsiteX3" fmla="*/ 0 w 622850"/>
                <a:gd name="connsiteY3" fmla="*/ 96649 h 837626"/>
                <a:gd name="connsiteX4" fmla="*/ 0 w 622850"/>
                <a:gd name="connsiteY4" fmla="*/ 740977 h 837626"/>
                <a:gd name="connsiteX5" fmla="*/ 311425 w 622850"/>
                <a:gd name="connsiteY5" fmla="*/ 837627 h 837626"/>
                <a:gd name="connsiteX6" fmla="*/ 622851 w 622850"/>
                <a:gd name="connsiteY6" fmla="*/ 740977 h 837626"/>
                <a:gd name="connsiteX7" fmla="*/ 311425 w 622850"/>
                <a:gd name="connsiteY7" fmla="*/ 21478 h 837626"/>
                <a:gd name="connsiteX8" fmla="*/ 601373 w 622850"/>
                <a:gd name="connsiteY8" fmla="*/ 96649 h 837626"/>
                <a:gd name="connsiteX9" fmla="*/ 311425 w 622850"/>
                <a:gd name="connsiteY9" fmla="*/ 171821 h 837626"/>
                <a:gd name="connsiteX10" fmla="*/ 21478 w 622850"/>
                <a:gd name="connsiteY10" fmla="*/ 96649 h 837626"/>
                <a:gd name="connsiteX11" fmla="*/ 311425 w 622850"/>
                <a:gd name="connsiteY11" fmla="*/ 21478 h 837626"/>
                <a:gd name="connsiteX12" fmla="*/ 21478 w 622850"/>
                <a:gd name="connsiteY12" fmla="*/ 133805 h 837626"/>
                <a:gd name="connsiteX13" fmla="*/ 311425 w 622850"/>
                <a:gd name="connsiteY13" fmla="*/ 193298 h 837626"/>
                <a:gd name="connsiteX14" fmla="*/ 601373 w 622850"/>
                <a:gd name="connsiteY14" fmla="*/ 133805 h 837626"/>
                <a:gd name="connsiteX15" fmla="*/ 601373 w 622850"/>
                <a:gd name="connsiteY15" fmla="*/ 311425 h 837626"/>
                <a:gd name="connsiteX16" fmla="*/ 311425 w 622850"/>
                <a:gd name="connsiteY16" fmla="*/ 386597 h 837626"/>
                <a:gd name="connsiteX17" fmla="*/ 21478 w 622850"/>
                <a:gd name="connsiteY17" fmla="*/ 311425 h 837626"/>
                <a:gd name="connsiteX18" fmla="*/ 21478 w 622850"/>
                <a:gd name="connsiteY18" fmla="*/ 133805 h 837626"/>
                <a:gd name="connsiteX19" fmla="*/ 21478 w 622850"/>
                <a:gd name="connsiteY19" fmla="*/ 348582 h 837626"/>
                <a:gd name="connsiteX20" fmla="*/ 311425 w 622850"/>
                <a:gd name="connsiteY20" fmla="*/ 408074 h 837626"/>
                <a:gd name="connsiteX21" fmla="*/ 601373 w 622850"/>
                <a:gd name="connsiteY21" fmla="*/ 348582 h 837626"/>
                <a:gd name="connsiteX22" fmla="*/ 601373 w 622850"/>
                <a:gd name="connsiteY22" fmla="*/ 526201 h 837626"/>
                <a:gd name="connsiteX23" fmla="*/ 311425 w 622850"/>
                <a:gd name="connsiteY23" fmla="*/ 601373 h 837626"/>
                <a:gd name="connsiteX24" fmla="*/ 21478 w 622850"/>
                <a:gd name="connsiteY24" fmla="*/ 526201 h 837626"/>
                <a:gd name="connsiteX25" fmla="*/ 21478 w 622850"/>
                <a:gd name="connsiteY25" fmla="*/ 348582 h 837626"/>
                <a:gd name="connsiteX26" fmla="*/ 21478 w 622850"/>
                <a:gd name="connsiteY26" fmla="*/ 740977 h 837626"/>
                <a:gd name="connsiteX27" fmla="*/ 21478 w 622850"/>
                <a:gd name="connsiteY27" fmla="*/ 563358 h 837626"/>
                <a:gd name="connsiteX28" fmla="*/ 311425 w 622850"/>
                <a:gd name="connsiteY28" fmla="*/ 622851 h 837626"/>
                <a:gd name="connsiteX29" fmla="*/ 601373 w 622850"/>
                <a:gd name="connsiteY29" fmla="*/ 563358 h 837626"/>
                <a:gd name="connsiteX30" fmla="*/ 601373 w 622850"/>
                <a:gd name="connsiteY30" fmla="*/ 740977 h 837626"/>
                <a:gd name="connsiteX31" fmla="*/ 311425 w 622850"/>
                <a:gd name="connsiteY31" fmla="*/ 816149 h 837626"/>
                <a:gd name="connsiteX32" fmla="*/ 21478 w 622850"/>
                <a:gd name="connsiteY32" fmla="*/ 740977 h 83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22850" h="837626" fill="none" extrusionOk="0">
                  <a:moveTo>
                    <a:pt x="622851" y="740977"/>
                  </a:moveTo>
                  <a:cubicBezTo>
                    <a:pt x="651485" y="448523"/>
                    <a:pt x="646082" y="371194"/>
                    <a:pt x="622851" y="96649"/>
                  </a:cubicBezTo>
                  <a:cubicBezTo>
                    <a:pt x="615803" y="57856"/>
                    <a:pt x="461285" y="-5549"/>
                    <a:pt x="311425" y="0"/>
                  </a:cubicBezTo>
                  <a:cubicBezTo>
                    <a:pt x="164254" y="4221"/>
                    <a:pt x="-6669" y="25792"/>
                    <a:pt x="0" y="96649"/>
                  </a:cubicBezTo>
                  <a:cubicBezTo>
                    <a:pt x="-25447" y="291129"/>
                    <a:pt x="-13264" y="551117"/>
                    <a:pt x="0" y="740977"/>
                  </a:cubicBezTo>
                  <a:cubicBezTo>
                    <a:pt x="10148" y="791356"/>
                    <a:pt x="155899" y="863885"/>
                    <a:pt x="311425" y="837627"/>
                  </a:cubicBezTo>
                  <a:cubicBezTo>
                    <a:pt x="460898" y="834435"/>
                    <a:pt x="612521" y="798368"/>
                    <a:pt x="622851" y="740977"/>
                  </a:cubicBezTo>
                  <a:close/>
                  <a:moveTo>
                    <a:pt x="311425" y="21478"/>
                  </a:moveTo>
                  <a:cubicBezTo>
                    <a:pt x="481442" y="15097"/>
                    <a:pt x="601614" y="56861"/>
                    <a:pt x="601373" y="96649"/>
                  </a:cubicBezTo>
                  <a:cubicBezTo>
                    <a:pt x="614198" y="149489"/>
                    <a:pt x="465112" y="174181"/>
                    <a:pt x="311425" y="171821"/>
                  </a:cubicBezTo>
                  <a:cubicBezTo>
                    <a:pt x="145627" y="177854"/>
                    <a:pt x="25709" y="132015"/>
                    <a:pt x="21478" y="96649"/>
                  </a:cubicBezTo>
                  <a:cubicBezTo>
                    <a:pt x="27968" y="32361"/>
                    <a:pt x="164665" y="28690"/>
                    <a:pt x="311425" y="21478"/>
                  </a:cubicBezTo>
                  <a:close/>
                  <a:moveTo>
                    <a:pt x="21478" y="133805"/>
                  </a:moveTo>
                  <a:cubicBezTo>
                    <a:pt x="55938" y="168709"/>
                    <a:pt x="201875" y="184773"/>
                    <a:pt x="311425" y="193298"/>
                  </a:cubicBezTo>
                  <a:cubicBezTo>
                    <a:pt x="418020" y="193688"/>
                    <a:pt x="547040" y="176017"/>
                    <a:pt x="601373" y="133805"/>
                  </a:cubicBezTo>
                  <a:cubicBezTo>
                    <a:pt x="600060" y="210772"/>
                    <a:pt x="604330" y="238332"/>
                    <a:pt x="601373" y="311425"/>
                  </a:cubicBezTo>
                  <a:cubicBezTo>
                    <a:pt x="594201" y="350411"/>
                    <a:pt x="480464" y="400999"/>
                    <a:pt x="311425" y="386597"/>
                  </a:cubicBezTo>
                  <a:cubicBezTo>
                    <a:pt x="151969" y="387320"/>
                    <a:pt x="20632" y="344835"/>
                    <a:pt x="21478" y="311425"/>
                  </a:cubicBezTo>
                  <a:cubicBezTo>
                    <a:pt x="17366" y="255842"/>
                    <a:pt x="19011" y="216813"/>
                    <a:pt x="21478" y="133805"/>
                  </a:cubicBezTo>
                  <a:close/>
                  <a:moveTo>
                    <a:pt x="21478" y="348582"/>
                  </a:moveTo>
                  <a:cubicBezTo>
                    <a:pt x="65902" y="379184"/>
                    <a:pt x="168658" y="393094"/>
                    <a:pt x="311425" y="408074"/>
                  </a:cubicBezTo>
                  <a:cubicBezTo>
                    <a:pt x="432946" y="413965"/>
                    <a:pt x="550220" y="372936"/>
                    <a:pt x="601373" y="348582"/>
                  </a:cubicBezTo>
                  <a:cubicBezTo>
                    <a:pt x="600392" y="429561"/>
                    <a:pt x="604670" y="447404"/>
                    <a:pt x="601373" y="526201"/>
                  </a:cubicBezTo>
                  <a:cubicBezTo>
                    <a:pt x="608130" y="575899"/>
                    <a:pt x="466559" y="589838"/>
                    <a:pt x="311425" y="601373"/>
                  </a:cubicBezTo>
                  <a:cubicBezTo>
                    <a:pt x="148258" y="595448"/>
                    <a:pt x="15986" y="568412"/>
                    <a:pt x="21478" y="526201"/>
                  </a:cubicBezTo>
                  <a:cubicBezTo>
                    <a:pt x="18816" y="468298"/>
                    <a:pt x="19398" y="389494"/>
                    <a:pt x="21478" y="348582"/>
                  </a:cubicBezTo>
                  <a:close/>
                  <a:moveTo>
                    <a:pt x="21478" y="740977"/>
                  </a:moveTo>
                  <a:cubicBezTo>
                    <a:pt x="23758" y="703070"/>
                    <a:pt x="23900" y="632119"/>
                    <a:pt x="21478" y="563358"/>
                  </a:cubicBezTo>
                  <a:cubicBezTo>
                    <a:pt x="91240" y="600229"/>
                    <a:pt x="186664" y="626390"/>
                    <a:pt x="311425" y="622851"/>
                  </a:cubicBezTo>
                  <a:cubicBezTo>
                    <a:pt x="431854" y="613629"/>
                    <a:pt x="549149" y="603959"/>
                    <a:pt x="601373" y="563358"/>
                  </a:cubicBezTo>
                  <a:cubicBezTo>
                    <a:pt x="593355" y="600905"/>
                    <a:pt x="604453" y="692330"/>
                    <a:pt x="601373" y="740977"/>
                  </a:cubicBezTo>
                  <a:cubicBezTo>
                    <a:pt x="576492" y="792258"/>
                    <a:pt x="475412" y="809486"/>
                    <a:pt x="311425" y="816149"/>
                  </a:cubicBezTo>
                  <a:cubicBezTo>
                    <a:pt x="144987" y="811223"/>
                    <a:pt x="21579" y="782011"/>
                    <a:pt x="21478" y="740977"/>
                  </a:cubicBezTo>
                  <a:close/>
                </a:path>
                <a:path w="622850" h="837626" stroke="0" extrusionOk="0">
                  <a:moveTo>
                    <a:pt x="622851" y="740977"/>
                  </a:moveTo>
                  <a:cubicBezTo>
                    <a:pt x="592291" y="608568"/>
                    <a:pt x="632096" y="356623"/>
                    <a:pt x="622851" y="96649"/>
                  </a:cubicBezTo>
                  <a:cubicBezTo>
                    <a:pt x="593561" y="45360"/>
                    <a:pt x="458173" y="-9246"/>
                    <a:pt x="311425" y="0"/>
                  </a:cubicBezTo>
                  <a:cubicBezTo>
                    <a:pt x="161770" y="-9260"/>
                    <a:pt x="4457" y="29653"/>
                    <a:pt x="0" y="96649"/>
                  </a:cubicBezTo>
                  <a:cubicBezTo>
                    <a:pt x="-16464" y="342943"/>
                    <a:pt x="2758" y="485238"/>
                    <a:pt x="0" y="740977"/>
                  </a:cubicBezTo>
                  <a:cubicBezTo>
                    <a:pt x="569" y="825867"/>
                    <a:pt x="159263" y="824595"/>
                    <a:pt x="311425" y="837627"/>
                  </a:cubicBezTo>
                  <a:cubicBezTo>
                    <a:pt x="468489" y="825328"/>
                    <a:pt x="625467" y="818480"/>
                    <a:pt x="622851" y="740977"/>
                  </a:cubicBezTo>
                  <a:close/>
                  <a:moveTo>
                    <a:pt x="311425" y="21478"/>
                  </a:moveTo>
                  <a:cubicBezTo>
                    <a:pt x="470902" y="18533"/>
                    <a:pt x="608620" y="64693"/>
                    <a:pt x="601373" y="96649"/>
                  </a:cubicBezTo>
                  <a:cubicBezTo>
                    <a:pt x="582116" y="134381"/>
                    <a:pt x="493885" y="171932"/>
                    <a:pt x="311425" y="171821"/>
                  </a:cubicBezTo>
                  <a:cubicBezTo>
                    <a:pt x="150715" y="168575"/>
                    <a:pt x="18350" y="129404"/>
                    <a:pt x="21478" y="96649"/>
                  </a:cubicBezTo>
                  <a:cubicBezTo>
                    <a:pt x="48618" y="55001"/>
                    <a:pt x="137582" y="47542"/>
                    <a:pt x="311425" y="21478"/>
                  </a:cubicBezTo>
                  <a:close/>
                  <a:moveTo>
                    <a:pt x="21478" y="133805"/>
                  </a:moveTo>
                  <a:cubicBezTo>
                    <a:pt x="61196" y="185033"/>
                    <a:pt x="195171" y="183555"/>
                    <a:pt x="311425" y="193298"/>
                  </a:cubicBezTo>
                  <a:cubicBezTo>
                    <a:pt x="439706" y="182702"/>
                    <a:pt x="559322" y="172283"/>
                    <a:pt x="601373" y="133805"/>
                  </a:cubicBezTo>
                  <a:cubicBezTo>
                    <a:pt x="599275" y="221209"/>
                    <a:pt x="601126" y="231549"/>
                    <a:pt x="601373" y="311425"/>
                  </a:cubicBezTo>
                  <a:cubicBezTo>
                    <a:pt x="590013" y="361332"/>
                    <a:pt x="484287" y="375381"/>
                    <a:pt x="311425" y="386597"/>
                  </a:cubicBezTo>
                  <a:cubicBezTo>
                    <a:pt x="148451" y="382682"/>
                    <a:pt x="19971" y="340407"/>
                    <a:pt x="21478" y="311425"/>
                  </a:cubicBezTo>
                  <a:cubicBezTo>
                    <a:pt x="24015" y="239707"/>
                    <a:pt x="15541" y="179887"/>
                    <a:pt x="21478" y="133805"/>
                  </a:cubicBezTo>
                  <a:close/>
                  <a:moveTo>
                    <a:pt x="21478" y="348582"/>
                  </a:moveTo>
                  <a:cubicBezTo>
                    <a:pt x="76671" y="366503"/>
                    <a:pt x="178629" y="431479"/>
                    <a:pt x="311425" y="408074"/>
                  </a:cubicBezTo>
                  <a:cubicBezTo>
                    <a:pt x="425498" y="415009"/>
                    <a:pt x="557828" y="400959"/>
                    <a:pt x="601373" y="348582"/>
                  </a:cubicBezTo>
                  <a:cubicBezTo>
                    <a:pt x="596598" y="408728"/>
                    <a:pt x="603360" y="438393"/>
                    <a:pt x="601373" y="526201"/>
                  </a:cubicBezTo>
                  <a:cubicBezTo>
                    <a:pt x="612966" y="539423"/>
                    <a:pt x="479121" y="595044"/>
                    <a:pt x="311425" y="601373"/>
                  </a:cubicBezTo>
                  <a:cubicBezTo>
                    <a:pt x="143196" y="601354"/>
                    <a:pt x="15638" y="562524"/>
                    <a:pt x="21478" y="526201"/>
                  </a:cubicBezTo>
                  <a:cubicBezTo>
                    <a:pt x="29781" y="475706"/>
                    <a:pt x="14782" y="419436"/>
                    <a:pt x="21478" y="348582"/>
                  </a:cubicBezTo>
                  <a:close/>
                  <a:moveTo>
                    <a:pt x="21478" y="740977"/>
                  </a:moveTo>
                  <a:cubicBezTo>
                    <a:pt x="18019" y="703771"/>
                    <a:pt x="23844" y="612516"/>
                    <a:pt x="21478" y="563358"/>
                  </a:cubicBezTo>
                  <a:cubicBezTo>
                    <a:pt x="74096" y="597815"/>
                    <a:pt x="194928" y="598905"/>
                    <a:pt x="311425" y="622851"/>
                  </a:cubicBezTo>
                  <a:cubicBezTo>
                    <a:pt x="435003" y="623851"/>
                    <a:pt x="552728" y="598305"/>
                    <a:pt x="601373" y="563358"/>
                  </a:cubicBezTo>
                  <a:cubicBezTo>
                    <a:pt x="603105" y="631584"/>
                    <a:pt x="594917" y="669418"/>
                    <a:pt x="601373" y="740977"/>
                  </a:cubicBezTo>
                  <a:cubicBezTo>
                    <a:pt x="625939" y="779583"/>
                    <a:pt x="489200" y="834252"/>
                    <a:pt x="311425" y="816149"/>
                  </a:cubicBezTo>
                  <a:cubicBezTo>
                    <a:pt x="145637" y="814823"/>
                    <a:pt x="20634" y="775686"/>
                    <a:pt x="21478" y="740977"/>
                  </a:cubicBezTo>
                  <a:close/>
                </a:path>
              </a:pathLst>
            </a:custGeom>
            <a:solidFill>
              <a:schemeClr val="bg1"/>
            </a:solidFill>
            <a:ln w="10716" cap="flat">
              <a:solidFill>
                <a:schemeClr val="bg1">
                  <a:alpha val="0"/>
                </a:schemeClr>
              </a:solidFill>
              <a:prstDash val="lgDashDotDot"/>
              <a:miter/>
              <a:extLst>
                <a:ext uri="{C807C97D-BFC1-408E-A445-0C87EB9F89A2}">
                  <ask:lineSketchStyleProps xmlns:ask="http://schemas.microsoft.com/office/drawing/2018/sketchyshapes" sd="2131203542">
                    <a:custGeom>
                      <a:avLst/>
                      <a:gdLst>
                        <a:gd name="connsiteX0" fmla="*/ 622851 w 622850"/>
                        <a:gd name="connsiteY0" fmla="*/ 740977 h 837626"/>
                        <a:gd name="connsiteX1" fmla="*/ 622851 w 622850"/>
                        <a:gd name="connsiteY1" fmla="*/ 96649 h 837626"/>
                        <a:gd name="connsiteX2" fmla="*/ 311425 w 622850"/>
                        <a:gd name="connsiteY2" fmla="*/ 0 h 837626"/>
                        <a:gd name="connsiteX3" fmla="*/ 0 w 622850"/>
                        <a:gd name="connsiteY3" fmla="*/ 96649 h 837626"/>
                        <a:gd name="connsiteX4" fmla="*/ 0 w 622850"/>
                        <a:gd name="connsiteY4" fmla="*/ 740977 h 837626"/>
                        <a:gd name="connsiteX5" fmla="*/ 311425 w 622850"/>
                        <a:gd name="connsiteY5" fmla="*/ 837627 h 837626"/>
                        <a:gd name="connsiteX6" fmla="*/ 622851 w 622850"/>
                        <a:gd name="connsiteY6" fmla="*/ 740977 h 837626"/>
                        <a:gd name="connsiteX7" fmla="*/ 311425 w 622850"/>
                        <a:gd name="connsiteY7" fmla="*/ 21478 h 837626"/>
                        <a:gd name="connsiteX8" fmla="*/ 601373 w 622850"/>
                        <a:gd name="connsiteY8" fmla="*/ 96649 h 837626"/>
                        <a:gd name="connsiteX9" fmla="*/ 311425 w 622850"/>
                        <a:gd name="connsiteY9" fmla="*/ 171821 h 837626"/>
                        <a:gd name="connsiteX10" fmla="*/ 21478 w 622850"/>
                        <a:gd name="connsiteY10" fmla="*/ 96649 h 837626"/>
                        <a:gd name="connsiteX11" fmla="*/ 311425 w 622850"/>
                        <a:gd name="connsiteY11" fmla="*/ 21478 h 837626"/>
                        <a:gd name="connsiteX12" fmla="*/ 21478 w 622850"/>
                        <a:gd name="connsiteY12" fmla="*/ 133805 h 837626"/>
                        <a:gd name="connsiteX13" fmla="*/ 311425 w 622850"/>
                        <a:gd name="connsiteY13" fmla="*/ 193298 h 837626"/>
                        <a:gd name="connsiteX14" fmla="*/ 601373 w 622850"/>
                        <a:gd name="connsiteY14" fmla="*/ 133805 h 837626"/>
                        <a:gd name="connsiteX15" fmla="*/ 601373 w 622850"/>
                        <a:gd name="connsiteY15" fmla="*/ 311425 h 837626"/>
                        <a:gd name="connsiteX16" fmla="*/ 311425 w 622850"/>
                        <a:gd name="connsiteY16" fmla="*/ 386597 h 837626"/>
                        <a:gd name="connsiteX17" fmla="*/ 21478 w 622850"/>
                        <a:gd name="connsiteY17" fmla="*/ 311425 h 837626"/>
                        <a:gd name="connsiteX18" fmla="*/ 21478 w 622850"/>
                        <a:gd name="connsiteY18" fmla="*/ 348582 h 837626"/>
                        <a:gd name="connsiteX19" fmla="*/ 311425 w 622850"/>
                        <a:gd name="connsiteY19" fmla="*/ 408074 h 837626"/>
                        <a:gd name="connsiteX20" fmla="*/ 601373 w 622850"/>
                        <a:gd name="connsiteY20" fmla="*/ 348582 h 837626"/>
                        <a:gd name="connsiteX21" fmla="*/ 601373 w 622850"/>
                        <a:gd name="connsiteY21" fmla="*/ 526201 h 837626"/>
                        <a:gd name="connsiteX22" fmla="*/ 311425 w 622850"/>
                        <a:gd name="connsiteY22" fmla="*/ 601373 h 837626"/>
                        <a:gd name="connsiteX23" fmla="*/ 21478 w 622850"/>
                        <a:gd name="connsiteY23" fmla="*/ 526201 h 837626"/>
                        <a:gd name="connsiteX24" fmla="*/ 21478 w 622850"/>
                        <a:gd name="connsiteY24" fmla="*/ 740977 h 837626"/>
                        <a:gd name="connsiteX25" fmla="*/ 21478 w 622850"/>
                        <a:gd name="connsiteY25" fmla="*/ 563358 h 837626"/>
                        <a:gd name="connsiteX26" fmla="*/ 311425 w 622850"/>
                        <a:gd name="connsiteY26" fmla="*/ 622851 h 837626"/>
                        <a:gd name="connsiteX27" fmla="*/ 601373 w 622850"/>
                        <a:gd name="connsiteY27" fmla="*/ 563358 h 837626"/>
                        <a:gd name="connsiteX28" fmla="*/ 601373 w 622850"/>
                        <a:gd name="connsiteY28" fmla="*/ 740977 h 837626"/>
                        <a:gd name="connsiteX29" fmla="*/ 311425 w 622850"/>
                        <a:gd name="connsiteY29" fmla="*/ 816149 h 837626"/>
                        <a:gd name="connsiteX30" fmla="*/ 21478 w 622850"/>
                        <a:gd name="connsiteY30" fmla="*/ 740977 h 8376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</a:cxnLst>
                      <a:rect l="l" t="t" r="r" b="b"/>
                      <a:pathLst>
                        <a:path w="622850" h="837626">
                          <a:moveTo>
                            <a:pt x="622851" y="740977"/>
                          </a:moveTo>
                          <a:lnTo>
                            <a:pt x="622851" y="96649"/>
                          </a:lnTo>
                          <a:cubicBezTo>
                            <a:pt x="622851" y="33870"/>
                            <a:pt x="462402" y="0"/>
                            <a:pt x="311425" y="0"/>
                          </a:cubicBezTo>
                          <a:cubicBezTo>
                            <a:pt x="160448" y="0"/>
                            <a:pt x="0" y="33870"/>
                            <a:pt x="0" y="96649"/>
                          </a:cubicBezTo>
                          <a:lnTo>
                            <a:pt x="0" y="740977"/>
                          </a:lnTo>
                          <a:cubicBezTo>
                            <a:pt x="0" y="803756"/>
                            <a:pt x="160448" y="837627"/>
                            <a:pt x="311425" y="837627"/>
                          </a:cubicBezTo>
                          <a:cubicBezTo>
                            <a:pt x="462402" y="837627"/>
                            <a:pt x="622851" y="803756"/>
                            <a:pt x="622851" y="740977"/>
                          </a:cubicBezTo>
                          <a:close/>
                          <a:moveTo>
                            <a:pt x="311425" y="21478"/>
                          </a:moveTo>
                          <a:cubicBezTo>
                            <a:pt x="477372" y="21478"/>
                            <a:pt x="601373" y="61211"/>
                            <a:pt x="601373" y="96649"/>
                          </a:cubicBezTo>
                          <a:cubicBezTo>
                            <a:pt x="601373" y="132087"/>
                            <a:pt x="477372" y="171821"/>
                            <a:pt x="311425" y="171821"/>
                          </a:cubicBezTo>
                          <a:cubicBezTo>
                            <a:pt x="145479" y="171821"/>
                            <a:pt x="21478" y="132087"/>
                            <a:pt x="21478" y="96649"/>
                          </a:cubicBezTo>
                          <a:cubicBezTo>
                            <a:pt x="21478" y="61211"/>
                            <a:pt x="145479" y="21478"/>
                            <a:pt x="311425" y="21478"/>
                          </a:cubicBezTo>
                          <a:close/>
                          <a:moveTo>
                            <a:pt x="21478" y="133805"/>
                          </a:moveTo>
                          <a:cubicBezTo>
                            <a:pt x="70114" y="172680"/>
                            <a:pt x="193653" y="193298"/>
                            <a:pt x="311425" y="193298"/>
                          </a:cubicBezTo>
                          <a:cubicBezTo>
                            <a:pt x="429198" y="193298"/>
                            <a:pt x="552737" y="172680"/>
                            <a:pt x="601373" y="133805"/>
                          </a:cubicBezTo>
                          <a:lnTo>
                            <a:pt x="601373" y="311425"/>
                          </a:lnTo>
                          <a:cubicBezTo>
                            <a:pt x="601373" y="346863"/>
                            <a:pt x="477372" y="386597"/>
                            <a:pt x="311425" y="386597"/>
                          </a:cubicBezTo>
                          <a:cubicBezTo>
                            <a:pt x="145479" y="386597"/>
                            <a:pt x="21478" y="346863"/>
                            <a:pt x="21478" y="311425"/>
                          </a:cubicBezTo>
                          <a:close/>
                          <a:moveTo>
                            <a:pt x="21478" y="348582"/>
                          </a:moveTo>
                          <a:cubicBezTo>
                            <a:pt x="70114" y="387456"/>
                            <a:pt x="193653" y="408074"/>
                            <a:pt x="311425" y="408074"/>
                          </a:cubicBezTo>
                          <a:cubicBezTo>
                            <a:pt x="429198" y="408074"/>
                            <a:pt x="552737" y="387456"/>
                            <a:pt x="601373" y="348582"/>
                          </a:cubicBezTo>
                          <a:lnTo>
                            <a:pt x="601373" y="526201"/>
                          </a:lnTo>
                          <a:cubicBezTo>
                            <a:pt x="601373" y="561639"/>
                            <a:pt x="477372" y="601373"/>
                            <a:pt x="311425" y="601373"/>
                          </a:cubicBezTo>
                          <a:cubicBezTo>
                            <a:pt x="145479" y="601373"/>
                            <a:pt x="21478" y="561639"/>
                            <a:pt x="21478" y="526201"/>
                          </a:cubicBezTo>
                          <a:close/>
                          <a:moveTo>
                            <a:pt x="21478" y="740977"/>
                          </a:moveTo>
                          <a:lnTo>
                            <a:pt x="21478" y="563358"/>
                          </a:lnTo>
                          <a:cubicBezTo>
                            <a:pt x="70114" y="602232"/>
                            <a:pt x="193653" y="622851"/>
                            <a:pt x="311425" y="622851"/>
                          </a:cubicBezTo>
                          <a:cubicBezTo>
                            <a:pt x="429198" y="622851"/>
                            <a:pt x="552737" y="602232"/>
                            <a:pt x="601373" y="563358"/>
                          </a:cubicBezTo>
                          <a:lnTo>
                            <a:pt x="601373" y="740977"/>
                          </a:lnTo>
                          <a:cubicBezTo>
                            <a:pt x="601373" y="776415"/>
                            <a:pt x="477372" y="816149"/>
                            <a:pt x="311425" y="816149"/>
                          </a:cubicBezTo>
                          <a:cubicBezTo>
                            <a:pt x="145479" y="816149"/>
                            <a:pt x="21478" y="776415"/>
                            <a:pt x="21478" y="740977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 dirty="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B03A045-D233-9BF5-BF7C-476E10D935D9}"/>
                </a:ext>
              </a:extLst>
            </p:cNvPr>
            <p:cNvSpPr/>
            <p:nvPr/>
          </p:nvSpPr>
          <p:spPr>
            <a:xfrm>
              <a:off x="7074363" y="1790918"/>
              <a:ext cx="42955" cy="42955"/>
            </a:xfrm>
            <a:custGeom>
              <a:avLst/>
              <a:gdLst>
                <a:gd name="connsiteX0" fmla="*/ 42955 w 42955"/>
                <a:gd name="connsiteY0" fmla="*/ 21478 h 42955"/>
                <a:gd name="connsiteX1" fmla="*/ 21478 w 42955"/>
                <a:gd name="connsiteY1" fmla="*/ 42955 h 42955"/>
                <a:gd name="connsiteX2" fmla="*/ 0 w 42955"/>
                <a:gd name="connsiteY2" fmla="*/ 21478 h 42955"/>
                <a:gd name="connsiteX3" fmla="*/ 21478 w 42955"/>
                <a:gd name="connsiteY3" fmla="*/ 0 h 42955"/>
                <a:gd name="connsiteX4" fmla="*/ 42955 w 42955"/>
                <a:gd name="connsiteY4" fmla="*/ 21478 h 42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955" h="42955" fill="none" extrusionOk="0">
                  <a:moveTo>
                    <a:pt x="42955" y="21478"/>
                  </a:moveTo>
                  <a:cubicBezTo>
                    <a:pt x="43362" y="35912"/>
                    <a:pt x="32880" y="41877"/>
                    <a:pt x="21478" y="42955"/>
                  </a:cubicBezTo>
                  <a:cubicBezTo>
                    <a:pt x="8370" y="44976"/>
                    <a:pt x="989" y="32995"/>
                    <a:pt x="0" y="21478"/>
                  </a:cubicBezTo>
                  <a:cubicBezTo>
                    <a:pt x="-389" y="9857"/>
                    <a:pt x="10444" y="325"/>
                    <a:pt x="21478" y="0"/>
                  </a:cubicBezTo>
                  <a:cubicBezTo>
                    <a:pt x="33909" y="2005"/>
                    <a:pt x="41386" y="9784"/>
                    <a:pt x="42955" y="21478"/>
                  </a:cubicBezTo>
                  <a:close/>
                </a:path>
                <a:path w="42955" h="42955" stroke="0" extrusionOk="0">
                  <a:moveTo>
                    <a:pt x="42955" y="21478"/>
                  </a:moveTo>
                  <a:cubicBezTo>
                    <a:pt x="41155" y="31133"/>
                    <a:pt x="32979" y="44151"/>
                    <a:pt x="21478" y="42955"/>
                  </a:cubicBezTo>
                  <a:cubicBezTo>
                    <a:pt x="9763" y="44194"/>
                    <a:pt x="-1204" y="32702"/>
                    <a:pt x="0" y="21478"/>
                  </a:cubicBezTo>
                  <a:cubicBezTo>
                    <a:pt x="-88" y="9362"/>
                    <a:pt x="9189" y="603"/>
                    <a:pt x="21478" y="0"/>
                  </a:cubicBezTo>
                  <a:cubicBezTo>
                    <a:pt x="32992" y="1312"/>
                    <a:pt x="44113" y="8472"/>
                    <a:pt x="42955" y="21478"/>
                  </a:cubicBezTo>
                  <a:close/>
                </a:path>
              </a:pathLst>
            </a:custGeom>
            <a:solidFill>
              <a:schemeClr val="bg1"/>
            </a:solidFill>
            <a:ln w="10716" cap="flat">
              <a:solidFill>
                <a:schemeClr val="bg1">
                  <a:alpha val="0"/>
                </a:schemeClr>
              </a:solidFill>
              <a:prstDash val="lgDashDotDot"/>
              <a:miter/>
              <a:extLst>
                <a:ext uri="{C807C97D-BFC1-408E-A445-0C87EB9F89A2}">
                  <ask:lineSketchStyleProps xmlns:ask="http://schemas.microsoft.com/office/drawing/2018/sketchyshapes" sd="1512857776">
                    <a:custGeom>
                      <a:avLst/>
                      <a:gdLst>
                        <a:gd name="connsiteX0" fmla="*/ 42955 w 42955"/>
                        <a:gd name="connsiteY0" fmla="*/ 21478 h 42955"/>
                        <a:gd name="connsiteX1" fmla="*/ 21478 w 42955"/>
                        <a:gd name="connsiteY1" fmla="*/ 42955 h 42955"/>
                        <a:gd name="connsiteX2" fmla="*/ 0 w 42955"/>
                        <a:gd name="connsiteY2" fmla="*/ 21478 h 42955"/>
                        <a:gd name="connsiteX3" fmla="*/ 21478 w 42955"/>
                        <a:gd name="connsiteY3" fmla="*/ 0 h 42955"/>
                        <a:gd name="connsiteX4" fmla="*/ 42955 w 42955"/>
                        <a:gd name="connsiteY4" fmla="*/ 21478 h 429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955" h="42955">
                          <a:moveTo>
                            <a:pt x="42955" y="21478"/>
                          </a:moveTo>
                          <a:cubicBezTo>
                            <a:pt x="42955" y="33339"/>
                            <a:pt x="33339" y="42955"/>
                            <a:pt x="21478" y="42955"/>
                          </a:cubicBezTo>
                          <a:cubicBezTo>
                            <a:pt x="9616" y="42955"/>
                            <a:pt x="0" y="33339"/>
                            <a:pt x="0" y="21478"/>
                          </a:cubicBezTo>
                          <a:cubicBezTo>
                            <a:pt x="0" y="9616"/>
                            <a:pt x="9616" y="0"/>
                            <a:pt x="21478" y="0"/>
                          </a:cubicBezTo>
                          <a:cubicBezTo>
                            <a:pt x="33339" y="0"/>
                            <a:pt x="42955" y="9616"/>
                            <a:pt x="42955" y="21478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B99D26C-E542-4C6C-C96D-F957F2F2A1BF}"/>
                </a:ext>
              </a:extLst>
            </p:cNvPr>
            <p:cNvSpPr/>
            <p:nvPr/>
          </p:nvSpPr>
          <p:spPr>
            <a:xfrm>
              <a:off x="7074363" y="2005694"/>
              <a:ext cx="42955" cy="42955"/>
            </a:xfrm>
            <a:custGeom>
              <a:avLst/>
              <a:gdLst>
                <a:gd name="connsiteX0" fmla="*/ 42955 w 42955"/>
                <a:gd name="connsiteY0" fmla="*/ 21478 h 42955"/>
                <a:gd name="connsiteX1" fmla="*/ 21478 w 42955"/>
                <a:gd name="connsiteY1" fmla="*/ 42955 h 42955"/>
                <a:gd name="connsiteX2" fmla="*/ 0 w 42955"/>
                <a:gd name="connsiteY2" fmla="*/ 21478 h 42955"/>
                <a:gd name="connsiteX3" fmla="*/ 21478 w 42955"/>
                <a:gd name="connsiteY3" fmla="*/ 0 h 42955"/>
                <a:gd name="connsiteX4" fmla="*/ 42955 w 42955"/>
                <a:gd name="connsiteY4" fmla="*/ 21478 h 42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955" h="42955" fill="none" extrusionOk="0">
                  <a:moveTo>
                    <a:pt x="42955" y="21478"/>
                  </a:moveTo>
                  <a:cubicBezTo>
                    <a:pt x="44048" y="32378"/>
                    <a:pt x="32596" y="45631"/>
                    <a:pt x="21478" y="42955"/>
                  </a:cubicBezTo>
                  <a:cubicBezTo>
                    <a:pt x="9449" y="40637"/>
                    <a:pt x="32" y="33965"/>
                    <a:pt x="0" y="21478"/>
                  </a:cubicBezTo>
                  <a:cubicBezTo>
                    <a:pt x="476" y="9628"/>
                    <a:pt x="9642" y="643"/>
                    <a:pt x="21478" y="0"/>
                  </a:cubicBezTo>
                  <a:cubicBezTo>
                    <a:pt x="33798" y="-198"/>
                    <a:pt x="42596" y="8907"/>
                    <a:pt x="42955" y="21478"/>
                  </a:cubicBezTo>
                  <a:close/>
                </a:path>
                <a:path w="42955" h="42955" stroke="0" extrusionOk="0">
                  <a:moveTo>
                    <a:pt x="42955" y="21478"/>
                  </a:moveTo>
                  <a:cubicBezTo>
                    <a:pt x="45209" y="34463"/>
                    <a:pt x="31762" y="42722"/>
                    <a:pt x="21478" y="42955"/>
                  </a:cubicBezTo>
                  <a:cubicBezTo>
                    <a:pt x="9224" y="43122"/>
                    <a:pt x="-2156" y="32275"/>
                    <a:pt x="0" y="21478"/>
                  </a:cubicBezTo>
                  <a:cubicBezTo>
                    <a:pt x="11" y="9282"/>
                    <a:pt x="9896" y="1013"/>
                    <a:pt x="21478" y="0"/>
                  </a:cubicBezTo>
                  <a:cubicBezTo>
                    <a:pt x="30840" y="769"/>
                    <a:pt x="42155" y="10736"/>
                    <a:pt x="42955" y="21478"/>
                  </a:cubicBezTo>
                  <a:close/>
                </a:path>
              </a:pathLst>
            </a:custGeom>
            <a:solidFill>
              <a:schemeClr val="bg1"/>
            </a:solidFill>
            <a:ln w="10716" cap="flat">
              <a:solidFill>
                <a:schemeClr val="bg1">
                  <a:alpha val="0"/>
                </a:schemeClr>
              </a:solidFill>
              <a:prstDash val="lgDashDotDot"/>
              <a:miter/>
              <a:extLst>
                <a:ext uri="{C807C97D-BFC1-408E-A445-0C87EB9F89A2}">
                  <ask:lineSketchStyleProps xmlns:ask="http://schemas.microsoft.com/office/drawing/2018/sketchyshapes" sd="1987006025">
                    <a:custGeom>
                      <a:avLst/>
                      <a:gdLst>
                        <a:gd name="connsiteX0" fmla="*/ 42955 w 42955"/>
                        <a:gd name="connsiteY0" fmla="*/ 21478 h 42955"/>
                        <a:gd name="connsiteX1" fmla="*/ 21478 w 42955"/>
                        <a:gd name="connsiteY1" fmla="*/ 42955 h 42955"/>
                        <a:gd name="connsiteX2" fmla="*/ 0 w 42955"/>
                        <a:gd name="connsiteY2" fmla="*/ 21478 h 42955"/>
                        <a:gd name="connsiteX3" fmla="*/ 21478 w 42955"/>
                        <a:gd name="connsiteY3" fmla="*/ 0 h 42955"/>
                        <a:gd name="connsiteX4" fmla="*/ 42955 w 42955"/>
                        <a:gd name="connsiteY4" fmla="*/ 21478 h 429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955" h="42955">
                          <a:moveTo>
                            <a:pt x="42955" y="21478"/>
                          </a:moveTo>
                          <a:cubicBezTo>
                            <a:pt x="42955" y="33339"/>
                            <a:pt x="33339" y="42955"/>
                            <a:pt x="21478" y="42955"/>
                          </a:cubicBezTo>
                          <a:cubicBezTo>
                            <a:pt x="9616" y="42955"/>
                            <a:pt x="0" y="33339"/>
                            <a:pt x="0" y="21478"/>
                          </a:cubicBezTo>
                          <a:cubicBezTo>
                            <a:pt x="0" y="9616"/>
                            <a:pt x="9616" y="0"/>
                            <a:pt x="21478" y="0"/>
                          </a:cubicBezTo>
                          <a:cubicBezTo>
                            <a:pt x="33339" y="0"/>
                            <a:pt x="42955" y="9616"/>
                            <a:pt x="42955" y="21478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1DDD2C3-B958-48A5-0FA2-842C11B598D8}"/>
                </a:ext>
              </a:extLst>
            </p:cNvPr>
            <p:cNvSpPr/>
            <p:nvPr/>
          </p:nvSpPr>
          <p:spPr>
            <a:xfrm>
              <a:off x="7074363" y="2220470"/>
              <a:ext cx="42955" cy="42955"/>
            </a:xfrm>
            <a:custGeom>
              <a:avLst/>
              <a:gdLst>
                <a:gd name="connsiteX0" fmla="*/ 42955 w 42955"/>
                <a:gd name="connsiteY0" fmla="*/ 21478 h 42955"/>
                <a:gd name="connsiteX1" fmla="*/ 21478 w 42955"/>
                <a:gd name="connsiteY1" fmla="*/ 42955 h 42955"/>
                <a:gd name="connsiteX2" fmla="*/ 0 w 42955"/>
                <a:gd name="connsiteY2" fmla="*/ 21478 h 42955"/>
                <a:gd name="connsiteX3" fmla="*/ 21478 w 42955"/>
                <a:gd name="connsiteY3" fmla="*/ 0 h 42955"/>
                <a:gd name="connsiteX4" fmla="*/ 42955 w 42955"/>
                <a:gd name="connsiteY4" fmla="*/ 21478 h 42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955" h="42955" fill="none" extrusionOk="0">
                  <a:moveTo>
                    <a:pt x="42955" y="21478"/>
                  </a:moveTo>
                  <a:cubicBezTo>
                    <a:pt x="43514" y="34560"/>
                    <a:pt x="31654" y="43985"/>
                    <a:pt x="21478" y="42955"/>
                  </a:cubicBezTo>
                  <a:cubicBezTo>
                    <a:pt x="9310" y="43595"/>
                    <a:pt x="1394" y="33643"/>
                    <a:pt x="0" y="21478"/>
                  </a:cubicBezTo>
                  <a:cubicBezTo>
                    <a:pt x="1717" y="9045"/>
                    <a:pt x="11829" y="273"/>
                    <a:pt x="21478" y="0"/>
                  </a:cubicBezTo>
                  <a:cubicBezTo>
                    <a:pt x="33750" y="-1439"/>
                    <a:pt x="41096" y="11721"/>
                    <a:pt x="42955" y="21478"/>
                  </a:cubicBezTo>
                  <a:close/>
                </a:path>
                <a:path w="42955" h="42955" stroke="0" extrusionOk="0">
                  <a:moveTo>
                    <a:pt x="42955" y="21478"/>
                  </a:moveTo>
                  <a:cubicBezTo>
                    <a:pt x="40348" y="33565"/>
                    <a:pt x="31957" y="40474"/>
                    <a:pt x="21478" y="42955"/>
                  </a:cubicBezTo>
                  <a:cubicBezTo>
                    <a:pt x="9797" y="43214"/>
                    <a:pt x="1346" y="30945"/>
                    <a:pt x="0" y="21478"/>
                  </a:cubicBezTo>
                  <a:cubicBezTo>
                    <a:pt x="-1925" y="10629"/>
                    <a:pt x="9109" y="264"/>
                    <a:pt x="21478" y="0"/>
                  </a:cubicBezTo>
                  <a:cubicBezTo>
                    <a:pt x="33429" y="288"/>
                    <a:pt x="43452" y="6820"/>
                    <a:pt x="42955" y="21478"/>
                  </a:cubicBezTo>
                  <a:close/>
                </a:path>
              </a:pathLst>
            </a:custGeom>
            <a:solidFill>
              <a:schemeClr val="bg1"/>
            </a:solidFill>
            <a:ln w="10716" cap="flat">
              <a:solidFill>
                <a:schemeClr val="bg1">
                  <a:alpha val="0"/>
                </a:schemeClr>
              </a:solidFill>
              <a:prstDash val="lgDashDotDot"/>
              <a:miter/>
              <a:extLst>
                <a:ext uri="{C807C97D-BFC1-408E-A445-0C87EB9F89A2}">
                  <ask:lineSketchStyleProps xmlns:ask="http://schemas.microsoft.com/office/drawing/2018/sketchyshapes" sd="384550451">
                    <a:custGeom>
                      <a:avLst/>
                      <a:gdLst>
                        <a:gd name="connsiteX0" fmla="*/ 42955 w 42955"/>
                        <a:gd name="connsiteY0" fmla="*/ 21478 h 42955"/>
                        <a:gd name="connsiteX1" fmla="*/ 21478 w 42955"/>
                        <a:gd name="connsiteY1" fmla="*/ 42955 h 42955"/>
                        <a:gd name="connsiteX2" fmla="*/ 0 w 42955"/>
                        <a:gd name="connsiteY2" fmla="*/ 21478 h 42955"/>
                        <a:gd name="connsiteX3" fmla="*/ 21478 w 42955"/>
                        <a:gd name="connsiteY3" fmla="*/ 0 h 42955"/>
                        <a:gd name="connsiteX4" fmla="*/ 42955 w 42955"/>
                        <a:gd name="connsiteY4" fmla="*/ 21478 h 429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2955" h="42955">
                          <a:moveTo>
                            <a:pt x="42955" y="21478"/>
                          </a:moveTo>
                          <a:cubicBezTo>
                            <a:pt x="42955" y="33339"/>
                            <a:pt x="33339" y="42955"/>
                            <a:pt x="21478" y="42955"/>
                          </a:cubicBezTo>
                          <a:cubicBezTo>
                            <a:pt x="9616" y="42955"/>
                            <a:pt x="0" y="33339"/>
                            <a:pt x="0" y="21478"/>
                          </a:cubicBezTo>
                          <a:cubicBezTo>
                            <a:pt x="0" y="9616"/>
                            <a:pt x="9616" y="0"/>
                            <a:pt x="21478" y="0"/>
                          </a:cubicBezTo>
                          <a:cubicBezTo>
                            <a:pt x="33339" y="0"/>
                            <a:pt x="42955" y="9616"/>
                            <a:pt x="42955" y="21478"/>
                          </a:cubicBez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7784DB9-782C-2F85-EBAF-DC60B4FCFCF5}"/>
              </a:ext>
            </a:extLst>
          </p:cNvPr>
          <p:cNvSpPr txBox="1"/>
          <p:nvPr/>
        </p:nvSpPr>
        <p:spPr>
          <a:xfrm>
            <a:off x="6279142" y="1205104"/>
            <a:ext cx="120384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kern="1200" dirty="0">
                <a:solidFill>
                  <a:schemeClr val="bg1"/>
                </a:solidFill>
                <a:latin typeface="Segoe Print" panose="02000600000000000000" pitchFamily="2" charset="0"/>
                <a:ea typeface="Calibri" panose="020F0502020204030204" pitchFamily="34" charset="0"/>
                <a:cs typeface="Calibri" panose="020F0502020204030204" pitchFamily="34" charset="0"/>
              </a:rPr>
              <a:t>Database</a:t>
            </a:r>
            <a:endParaRPr lang="he-IL" dirty="0">
              <a:latin typeface="Segoe Print" panose="02000600000000000000" pitchFamily="2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EED8C0D-044A-A4EA-C236-0195ECEF869F}"/>
              </a:ext>
            </a:extLst>
          </p:cNvPr>
          <p:cNvCxnSpPr>
            <a:cxnSpLocks/>
          </p:cNvCxnSpPr>
          <p:nvPr/>
        </p:nvCxnSpPr>
        <p:spPr>
          <a:xfrm>
            <a:off x="5962770" y="1944270"/>
            <a:ext cx="581546" cy="9498"/>
          </a:xfrm>
          <a:custGeom>
            <a:avLst/>
            <a:gdLst>
              <a:gd name="connsiteX0" fmla="*/ 0 w 581546"/>
              <a:gd name="connsiteY0" fmla="*/ 0 h 9498"/>
              <a:gd name="connsiteX1" fmla="*/ 581546 w 581546"/>
              <a:gd name="connsiteY1" fmla="*/ 9498 h 9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81546" h="9498" extrusionOk="0">
                <a:moveTo>
                  <a:pt x="0" y="0"/>
                </a:moveTo>
                <a:cubicBezTo>
                  <a:pt x="190829" y="-11821"/>
                  <a:pt x="382140" y="-2341"/>
                  <a:pt x="581546" y="9498"/>
                </a:cubicBezTo>
              </a:path>
            </a:pathLst>
          </a:custGeom>
          <a:noFill/>
          <a:ln>
            <a:solidFill>
              <a:schemeClr val="bg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919123146">
                  <a:prstGeom prst="lin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CF2942C-1556-3488-173E-8244479E283E}"/>
              </a:ext>
            </a:extLst>
          </p:cNvPr>
          <p:cNvGrpSpPr/>
          <p:nvPr/>
        </p:nvGrpSpPr>
        <p:grpSpPr>
          <a:xfrm>
            <a:off x="487915" y="1036942"/>
            <a:ext cx="1427462" cy="584775"/>
            <a:chOff x="7396527" y="2449200"/>
            <a:chExt cx="1427462" cy="584775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B916588-6C8C-0637-2716-BF1EABBAD0E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515664" y="2309037"/>
              <a:ext cx="0" cy="616651"/>
            </a:xfrm>
            <a:custGeom>
              <a:avLst/>
              <a:gdLst>
                <a:gd name="connsiteX0" fmla="*/ 0 w 0"/>
                <a:gd name="connsiteY0" fmla="*/ 0 h 616651"/>
                <a:gd name="connsiteX1" fmla="*/ 1 w 0"/>
                <a:gd name="connsiteY1" fmla="*/ 616651 h 61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616651" extrusionOk="0">
                  <a:moveTo>
                    <a:pt x="0" y="0"/>
                  </a:moveTo>
                  <a:cubicBezTo>
                    <a:pt x="-6053" y="249118"/>
                    <a:pt x="-3705" y="364249"/>
                    <a:pt x="1" y="616651"/>
                  </a:cubicBezTo>
                </a:path>
              </a:pathLst>
            </a:custGeom>
            <a:noFill/>
            <a:ln>
              <a:solidFill>
                <a:schemeClr val="bg1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042714297">
                    <a:prstGeom prst="line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6FD5DA2-79D7-E61C-C0D3-E1B9B4C0C3CF}"/>
                </a:ext>
              </a:extLst>
            </p:cNvPr>
            <p:cNvSpPr txBox="1"/>
            <p:nvPr/>
          </p:nvSpPr>
          <p:spPr>
            <a:xfrm>
              <a:off x="7396527" y="2449200"/>
              <a:ext cx="750482" cy="58477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r" rtl="1"/>
              <a:r>
                <a:rPr lang="he-IL" sz="1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ירושה</a:t>
              </a:r>
              <a:br>
                <a:rPr lang="en-US" sz="1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he-IL" sz="1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אחר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45949CB-B367-F49B-9785-10DEC921C94D}"/>
                </a:ext>
              </a:extLst>
            </p:cNvPr>
            <p:cNvCxnSpPr>
              <a:cxnSpLocks/>
            </p:cNvCxnSpPr>
            <p:nvPr/>
          </p:nvCxnSpPr>
          <p:spPr>
            <a:xfrm>
              <a:off x="8224891" y="2857643"/>
              <a:ext cx="581546" cy="9498"/>
            </a:xfrm>
            <a:custGeom>
              <a:avLst/>
              <a:gdLst>
                <a:gd name="connsiteX0" fmla="*/ 0 w 581546"/>
                <a:gd name="connsiteY0" fmla="*/ 0 h 9498"/>
                <a:gd name="connsiteX1" fmla="*/ 581546 w 581546"/>
                <a:gd name="connsiteY1" fmla="*/ 9498 h 9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81546" h="9498" extrusionOk="0">
                  <a:moveTo>
                    <a:pt x="0" y="0"/>
                  </a:moveTo>
                  <a:cubicBezTo>
                    <a:pt x="190829" y="-11821"/>
                    <a:pt x="382140" y="-2341"/>
                    <a:pt x="581546" y="9498"/>
                  </a:cubicBezTo>
                </a:path>
              </a:pathLst>
            </a:custGeom>
            <a:noFill/>
            <a:ln>
              <a:solidFill>
                <a:schemeClr val="bg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3919123146">
                    <a:prstGeom prst="line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cxnSp>
      </p:grpSp>
    </p:spTree>
    <p:extLst>
      <p:ext uri="{BB962C8B-B14F-4D97-AF65-F5344CB8AC3E}">
        <p14:creationId xmlns:p14="http://schemas.microsoft.com/office/powerpoint/2010/main" val="23842001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8" grpId="0" animBg="1"/>
      <p:bldP spid="2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22286-B171-C617-EE2D-D06DCACB0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43401" y="934534"/>
            <a:ext cx="4555187" cy="3963900"/>
          </a:xfrm>
        </p:spPr>
        <p:txBody>
          <a:bodyPr/>
          <a:lstStyle/>
          <a:p>
            <a:pPr algn="r" rtl="1">
              <a:spcAft>
                <a:spcPts val="800"/>
              </a:spcAft>
            </a:pPr>
            <a:r>
              <a:rPr lang="he-IL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החיבור לשרת </a:t>
            </a:r>
          </a:p>
          <a:p>
            <a:pPr algn="r" rtl="1">
              <a:spcAft>
                <a:spcPts val="800"/>
              </a:spcAft>
            </a:pPr>
            <a:r>
              <a:rPr lang="he-IL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הצגת הסרטים הזמינים לצפייה</a:t>
            </a:r>
          </a:p>
          <a:p>
            <a:pPr algn="r" rtl="1">
              <a:spcAft>
                <a:spcPts val="800"/>
              </a:spcAft>
            </a:pPr>
            <a:r>
              <a:rPr lang="he-IL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הצגת פרטי הסרט הרצוי</a:t>
            </a:r>
          </a:p>
          <a:p>
            <a:pPr algn="r" rtl="1">
              <a:spcAft>
                <a:spcPts val="800"/>
              </a:spcAft>
            </a:pPr>
            <a:r>
              <a:rPr lang="he-IL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התחלת צפייה בסרט</a:t>
            </a:r>
          </a:p>
          <a:p>
            <a:pPr algn="r" rtl="1">
              <a:spcAft>
                <a:spcPts val="800"/>
              </a:spcAft>
            </a:pPr>
            <a:r>
              <a:rPr lang="he-IL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קפיצה לנקודת זמן במהלך צפייה בסרט</a:t>
            </a:r>
          </a:p>
          <a:p>
            <a:pPr algn="r" rtl="1">
              <a:spcAft>
                <a:spcPts val="800"/>
              </a:spcAft>
            </a:pPr>
            <a:r>
              <a:rPr lang="he-IL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סיום צפייה בסרט</a:t>
            </a:r>
          </a:p>
          <a:p>
            <a:pPr algn="r" rtl="1">
              <a:spcAft>
                <a:spcPts val="800"/>
              </a:spcAft>
            </a:pPr>
            <a:r>
              <a:rPr lang="he-IL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הורדת קובץ תיק פרויקט</a:t>
            </a:r>
          </a:p>
          <a:p>
            <a:pPr algn="r" rtl="1">
              <a:spcAft>
                <a:spcPts val="800"/>
              </a:spcAft>
            </a:pPr>
            <a:r>
              <a:rPr lang="he-IL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הניתוק מהשרת</a:t>
            </a:r>
          </a:p>
        </p:txBody>
      </p:sp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תהליכים עיקריים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Google Shape;318;p32">
            <a:extLst>
              <a:ext uri="{FF2B5EF4-FFF2-40B4-BE49-F238E27FC236}">
                <a16:creationId xmlns:a16="http://schemas.microsoft.com/office/drawing/2014/main" id="{C7F98BC5-9C26-18C9-1704-414EBD569AB4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19</a:t>
            </a:fld>
            <a:endParaRPr lang="en" dirty="0"/>
          </a:p>
        </p:txBody>
      </p:sp>
      <p:sp>
        <p:nvSpPr>
          <p:cNvPr id="15" name="Google Shape;599;p46">
            <a:extLst>
              <a:ext uri="{FF2B5EF4-FFF2-40B4-BE49-F238E27FC236}">
                <a16:creationId xmlns:a16="http://schemas.microsoft.com/office/drawing/2014/main" id="{0ADACB24-90D3-A806-1B17-8769AC1CD082}"/>
              </a:ext>
            </a:extLst>
          </p:cNvPr>
          <p:cNvSpPr/>
          <p:nvPr/>
        </p:nvSpPr>
        <p:spPr>
          <a:xfrm>
            <a:off x="291634" y="273395"/>
            <a:ext cx="492437" cy="398329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3E4D145C-1D95-F2EA-4BC5-ED3B6E5193BA}"/>
              </a:ext>
            </a:extLst>
          </p:cNvPr>
          <p:cNvSpPr txBox="1">
            <a:spLocks/>
          </p:cNvSpPr>
          <p:nvPr/>
        </p:nvSpPr>
        <p:spPr>
          <a:xfrm>
            <a:off x="909077" y="934534"/>
            <a:ext cx="2632046" cy="1130486"/>
          </a:xfrm>
          <a:custGeom>
            <a:avLst/>
            <a:gdLst>
              <a:gd name="connsiteX0" fmla="*/ 0 w 2632046"/>
              <a:gd name="connsiteY0" fmla="*/ 0 h 1130486"/>
              <a:gd name="connsiteX1" fmla="*/ 579050 w 2632046"/>
              <a:gd name="connsiteY1" fmla="*/ 0 h 1130486"/>
              <a:gd name="connsiteX2" fmla="*/ 1237062 w 2632046"/>
              <a:gd name="connsiteY2" fmla="*/ 0 h 1130486"/>
              <a:gd name="connsiteX3" fmla="*/ 1816112 w 2632046"/>
              <a:gd name="connsiteY3" fmla="*/ 0 h 1130486"/>
              <a:gd name="connsiteX4" fmla="*/ 2632046 w 2632046"/>
              <a:gd name="connsiteY4" fmla="*/ 0 h 1130486"/>
              <a:gd name="connsiteX5" fmla="*/ 2632046 w 2632046"/>
              <a:gd name="connsiteY5" fmla="*/ 542633 h 1130486"/>
              <a:gd name="connsiteX6" fmla="*/ 2632046 w 2632046"/>
              <a:gd name="connsiteY6" fmla="*/ 1130486 h 1130486"/>
              <a:gd name="connsiteX7" fmla="*/ 2026675 w 2632046"/>
              <a:gd name="connsiteY7" fmla="*/ 1130486 h 1130486"/>
              <a:gd name="connsiteX8" fmla="*/ 1421305 w 2632046"/>
              <a:gd name="connsiteY8" fmla="*/ 1130486 h 1130486"/>
              <a:gd name="connsiteX9" fmla="*/ 710652 w 2632046"/>
              <a:gd name="connsiteY9" fmla="*/ 1130486 h 1130486"/>
              <a:gd name="connsiteX10" fmla="*/ 0 w 2632046"/>
              <a:gd name="connsiteY10" fmla="*/ 1130486 h 1130486"/>
              <a:gd name="connsiteX11" fmla="*/ 0 w 2632046"/>
              <a:gd name="connsiteY11" fmla="*/ 587853 h 1130486"/>
              <a:gd name="connsiteX12" fmla="*/ 0 w 2632046"/>
              <a:gd name="connsiteY12" fmla="*/ 0 h 1130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32046" h="1130486" extrusionOk="0">
                <a:moveTo>
                  <a:pt x="0" y="0"/>
                </a:moveTo>
                <a:cubicBezTo>
                  <a:pt x="176939" y="9056"/>
                  <a:pt x="311689" y="-24973"/>
                  <a:pt x="579050" y="0"/>
                </a:cubicBezTo>
                <a:cubicBezTo>
                  <a:pt x="846411" y="24973"/>
                  <a:pt x="1064186" y="25071"/>
                  <a:pt x="1237062" y="0"/>
                </a:cubicBezTo>
                <a:cubicBezTo>
                  <a:pt x="1409938" y="-25071"/>
                  <a:pt x="1557420" y="-15914"/>
                  <a:pt x="1816112" y="0"/>
                </a:cubicBezTo>
                <a:cubicBezTo>
                  <a:pt x="2074804" y="15914"/>
                  <a:pt x="2458250" y="37302"/>
                  <a:pt x="2632046" y="0"/>
                </a:cubicBezTo>
                <a:cubicBezTo>
                  <a:pt x="2641786" y="174403"/>
                  <a:pt x="2657788" y="344133"/>
                  <a:pt x="2632046" y="542633"/>
                </a:cubicBezTo>
                <a:cubicBezTo>
                  <a:pt x="2606304" y="741133"/>
                  <a:pt x="2620480" y="1005080"/>
                  <a:pt x="2632046" y="1130486"/>
                </a:cubicBezTo>
                <a:cubicBezTo>
                  <a:pt x="2344185" y="1132562"/>
                  <a:pt x="2226930" y="1121242"/>
                  <a:pt x="2026675" y="1130486"/>
                </a:cubicBezTo>
                <a:cubicBezTo>
                  <a:pt x="1826420" y="1139730"/>
                  <a:pt x="1575377" y="1160497"/>
                  <a:pt x="1421305" y="1130486"/>
                </a:cubicBezTo>
                <a:cubicBezTo>
                  <a:pt x="1267233" y="1100476"/>
                  <a:pt x="1056770" y="1145177"/>
                  <a:pt x="710652" y="1130486"/>
                </a:cubicBezTo>
                <a:cubicBezTo>
                  <a:pt x="364534" y="1115795"/>
                  <a:pt x="216180" y="1105908"/>
                  <a:pt x="0" y="1130486"/>
                </a:cubicBezTo>
                <a:cubicBezTo>
                  <a:pt x="-18248" y="942143"/>
                  <a:pt x="25845" y="803848"/>
                  <a:pt x="0" y="587853"/>
                </a:cubicBezTo>
                <a:cubicBezTo>
                  <a:pt x="-25845" y="371858"/>
                  <a:pt x="15564" y="236552"/>
                  <a:pt x="0" y="0"/>
                </a:cubicBezTo>
                <a:close/>
              </a:path>
            </a:pathLst>
          </a:custGeom>
          <a:noFill/>
          <a:ln w="28575">
            <a:solidFill>
              <a:srgbClr val="FFFF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67382586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0" indent="0" algn="r" rtl="1">
              <a:spcBef>
                <a:spcPts val="600"/>
              </a:spcBef>
              <a:buClr>
                <a:schemeClr val="bg1"/>
              </a:buClr>
              <a:buSzPts val="2400"/>
              <a:buFont typeface="Cousine"/>
              <a:buNone/>
              <a:defRPr sz="1800" b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914400" indent="-381000">
              <a:buClr>
                <a:schemeClr val="lt1"/>
              </a:buClr>
              <a:buSzPts val="2400"/>
              <a:buFont typeface="Cousine"/>
              <a:buChar char="▫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</a:defRPr>
            </a:lvl2pPr>
            <a:lvl3pPr marL="1371600" indent="-381000"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</a:defRPr>
            </a:lvl3pPr>
            <a:lvl4pPr marL="1828800" indent="-381000">
              <a:buClr>
                <a:schemeClr val="lt1"/>
              </a:buClr>
              <a:buSzPts val="2400"/>
              <a:buFont typeface="Cousine"/>
              <a:buChar char="●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</a:defRPr>
            </a:lvl4pPr>
            <a:lvl5pPr marL="2286000" indent="-381000">
              <a:buClr>
                <a:schemeClr val="lt1"/>
              </a:buClr>
              <a:buSzPts val="2400"/>
              <a:buFont typeface="Cousine"/>
              <a:buChar char="○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</a:defRPr>
            </a:lvl5pPr>
            <a:lvl6pPr marL="2743200" indent="-381000"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</a:defRPr>
            </a:lvl6pPr>
            <a:lvl7pPr marL="3200400" indent="-381000">
              <a:buClr>
                <a:schemeClr val="lt1"/>
              </a:buClr>
              <a:buSzPts val="2400"/>
              <a:buFont typeface="Cousine"/>
              <a:buChar char="●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</a:defRPr>
            </a:lvl7pPr>
            <a:lvl8pPr marL="3657600" indent="-381000">
              <a:buClr>
                <a:schemeClr val="lt1"/>
              </a:buClr>
              <a:buSzPts val="2400"/>
              <a:buFont typeface="Cousine"/>
              <a:buChar char="○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</a:defRPr>
            </a:lvl8pPr>
            <a:lvl9pPr marL="4114800" indent="-381000"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</a:defRPr>
            </a:lvl9pPr>
          </a:lstStyle>
          <a:p>
            <a:r>
              <a:rPr lang="he-IL" dirty="0">
                <a:solidFill>
                  <a:srgbClr val="FFFF00"/>
                </a:solidFill>
              </a:rPr>
              <a:t>התהליך מופעל באופן אוטומטי בעליית המערכת </a:t>
            </a:r>
            <a:br>
              <a:rPr lang="en-US" dirty="0">
                <a:solidFill>
                  <a:srgbClr val="FFFF00"/>
                </a:solidFill>
              </a:rPr>
            </a:br>
            <a:r>
              <a:rPr lang="he-IL" dirty="0">
                <a:solidFill>
                  <a:srgbClr val="FFFF00"/>
                </a:solidFill>
              </a:rPr>
              <a:t>(לפני שהממשק הגרפי עולה) 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3D538D64-E2A0-48D4-E60C-E22B7F18073E}"/>
              </a:ext>
            </a:extLst>
          </p:cNvPr>
          <p:cNvSpPr txBox="1">
            <a:spLocks/>
          </p:cNvSpPr>
          <p:nvPr/>
        </p:nvSpPr>
        <p:spPr>
          <a:xfrm>
            <a:off x="812315" y="2680138"/>
            <a:ext cx="2825571" cy="1528828"/>
          </a:xfrm>
          <a:custGeom>
            <a:avLst/>
            <a:gdLst>
              <a:gd name="connsiteX0" fmla="*/ 0 w 2825571"/>
              <a:gd name="connsiteY0" fmla="*/ 0 h 1528828"/>
              <a:gd name="connsiteX1" fmla="*/ 565114 w 2825571"/>
              <a:gd name="connsiteY1" fmla="*/ 0 h 1528828"/>
              <a:gd name="connsiteX2" fmla="*/ 1101973 w 2825571"/>
              <a:gd name="connsiteY2" fmla="*/ 0 h 1528828"/>
              <a:gd name="connsiteX3" fmla="*/ 1667087 w 2825571"/>
              <a:gd name="connsiteY3" fmla="*/ 0 h 1528828"/>
              <a:gd name="connsiteX4" fmla="*/ 2203945 w 2825571"/>
              <a:gd name="connsiteY4" fmla="*/ 0 h 1528828"/>
              <a:gd name="connsiteX5" fmla="*/ 2825571 w 2825571"/>
              <a:gd name="connsiteY5" fmla="*/ 0 h 1528828"/>
              <a:gd name="connsiteX6" fmla="*/ 2825571 w 2825571"/>
              <a:gd name="connsiteY6" fmla="*/ 479033 h 1528828"/>
              <a:gd name="connsiteX7" fmla="*/ 2825571 w 2825571"/>
              <a:gd name="connsiteY7" fmla="*/ 942777 h 1528828"/>
              <a:gd name="connsiteX8" fmla="*/ 2825571 w 2825571"/>
              <a:gd name="connsiteY8" fmla="*/ 1528828 h 1528828"/>
              <a:gd name="connsiteX9" fmla="*/ 2316968 w 2825571"/>
              <a:gd name="connsiteY9" fmla="*/ 1528828 h 1528828"/>
              <a:gd name="connsiteX10" fmla="*/ 1836621 w 2825571"/>
              <a:gd name="connsiteY10" fmla="*/ 1528828 h 1528828"/>
              <a:gd name="connsiteX11" fmla="*/ 1328018 w 2825571"/>
              <a:gd name="connsiteY11" fmla="*/ 1528828 h 1528828"/>
              <a:gd name="connsiteX12" fmla="*/ 706393 w 2825571"/>
              <a:gd name="connsiteY12" fmla="*/ 1528828 h 1528828"/>
              <a:gd name="connsiteX13" fmla="*/ 0 w 2825571"/>
              <a:gd name="connsiteY13" fmla="*/ 1528828 h 1528828"/>
              <a:gd name="connsiteX14" fmla="*/ 0 w 2825571"/>
              <a:gd name="connsiteY14" fmla="*/ 1019219 h 1528828"/>
              <a:gd name="connsiteX15" fmla="*/ 0 w 2825571"/>
              <a:gd name="connsiteY15" fmla="*/ 540186 h 1528828"/>
              <a:gd name="connsiteX16" fmla="*/ 0 w 2825571"/>
              <a:gd name="connsiteY16" fmla="*/ 0 h 1528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25571" h="1528828" extrusionOk="0">
                <a:moveTo>
                  <a:pt x="0" y="0"/>
                </a:moveTo>
                <a:cubicBezTo>
                  <a:pt x="199796" y="-11971"/>
                  <a:pt x="305169" y="-93"/>
                  <a:pt x="565114" y="0"/>
                </a:cubicBezTo>
                <a:cubicBezTo>
                  <a:pt x="825059" y="93"/>
                  <a:pt x="837214" y="-23478"/>
                  <a:pt x="1101973" y="0"/>
                </a:cubicBezTo>
                <a:cubicBezTo>
                  <a:pt x="1366732" y="23478"/>
                  <a:pt x="1443614" y="-7615"/>
                  <a:pt x="1667087" y="0"/>
                </a:cubicBezTo>
                <a:cubicBezTo>
                  <a:pt x="1890560" y="7615"/>
                  <a:pt x="2085517" y="-18006"/>
                  <a:pt x="2203945" y="0"/>
                </a:cubicBezTo>
                <a:cubicBezTo>
                  <a:pt x="2322373" y="18006"/>
                  <a:pt x="2600528" y="5329"/>
                  <a:pt x="2825571" y="0"/>
                </a:cubicBezTo>
                <a:cubicBezTo>
                  <a:pt x="2830296" y="164398"/>
                  <a:pt x="2835807" y="366077"/>
                  <a:pt x="2825571" y="479033"/>
                </a:cubicBezTo>
                <a:cubicBezTo>
                  <a:pt x="2815335" y="591989"/>
                  <a:pt x="2831157" y="835001"/>
                  <a:pt x="2825571" y="942777"/>
                </a:cubicBezTo>
                <a:cubicBezTo>
                  <a:pt x="2819985" y="1050553"/>
                  <a:pt x="2847485" y="1324525"/>
                  <a:pt x="2825571" y="1528828"/>
                </a:cubicBezTo>
                <a:cubicBezTo>
                  <a:pt x="2710674" y="1530697"/>
                  <a:pt x="2477437" y="1550958"/>
                  <a:pt x="2316968" y="1528828"/>
                </a:cubicBezTo>
                <a:cubicBezTo>
                  <a:pt x="2156499" y="1506698"/>
                  <a:pt x="1971291" y="1519388"/>
                  <a:pt x="1836621" y="1528828"/>
                </a:cubicBezTo>
                <a:cubicBezTo>
                  <a:pt x="1701951" y="1538268"/>
                  <a:pt x="1437050" y="1509621"/>
                  <a:pt x="1328018" y="1528828"/>
                </a:cubicBezTo>
                <a:cubicBezTo>
                  <a:pt x="1218986" y="1548035"/>
                  <a:pt x="876090" y="1526764"/>
                  <a:pt x="706393" y="1528828"/>
                </a:cubicBezTo>
                <a:cubicBezTo>
                  <a:pt x="536697" y="1530892"/>
                  <a:pt x="263327" y="1537731"/>
                  <a:pt x="0" y="1528828"/>
                </a:cubicBezTo>
                <a:cubicBezTo>
                  <a:pt x="-13215" y="1362224"/>
                  <a:pt x="2279" y="1179605"/>
                  <a:pt x="0" y="1019219"/>
                </a:cubicBezTo>
                <a:cubicBezTo>
                  <a:pt x="-2279" y="858833"/>
                  <a:pt x="-18949" y="775457"/>
                  <a:pt x="0" y="540186"/>
                </a:cubicBezTo>
                <a:cubicBezTo>
                  <a:pt x="18949" y="304915"/>
                  <a:pt x="26711" y="177621"/>
                  <a:pt x="0" y="0"/>
                </a:cubicBezTo>
                <a:close/>
              </a:path>
            </a:pathLst>
          </a:custGeom>
          <a:noFill/>
          <a:ln w="28575">
            <a:solidFill>
              <a:srgbClr val="FFFF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25527324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▪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▫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indent="0" algn="r" rtl="1">
              <a:buClr>
                <a:schemeClr val="bg1"/>
              </a:buClr>
              <a:buNone/>
            </a:pPr>
            <a:r>
              <a:rPr lang="he-IL" sz="1800" b="1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  <a:sym typeface="Cousine"/>
              </a:rPr>
              <a:t>התהליך מופעל באופן יזום על ידי המשתמש לאחר לחיצה על כפתור ניגון הסרט בחלון פרטי הסרט הנבחר ומתבצע במספר חלקים</a:t>
            </a:r>
            <a:endParaRPr lang="he-IL" sz="1800" b="1" dirty="0">
              <a:solidFill>
                <a:srgbClr val="FFFF00"/>
              </a:solidFill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37E0322-8F00-A237-ABC1-21B2CF6CE00C}"/>
              </a:ext>
            </a:extLst>
          </p:cNvPr>
          <p:cNvCxnSpPr>
            <a:cxnSpLocks/>
          </p:cNvCxnSpPr>
          <p:nvPr/>
        </p:nvCxnSpPr>
        <p:spPr>
          <a:xfrm flipV="1">
            <a:off x="3637886" y="1266669"/>
            <a:ext cx="2950291" cy="233108"/>
          </a:xfrm>
          <a:custGeom>
            <a:avLst/>
            <a:gdLst>
              <a:gd name="connsiteX0" fmla="*/ 0 w 2950291"/>
              <a:gd name="connsiteY0" fmla="*/ 0 h 233108"/>
              <a:gd name="connsiteX1" fmla="*/ 501549 w 2950291"/>
              <a:gd name="connsiteY1" fmla="*/ 39628 h 233108"/>
              <a:gd name="connsiteX2" fmla="*/ 1121111 w 2950291"/>
              <a:gd name="connsiteY2" fmla="*/ 88581 h 233108"/>
              <a:gd name="connsiteX3" fmla="*/ 1622660 w 2950291"/>
              <a:gd name="connsiteY3" fmla="*/ 128209 h 233108"/>
              <a:gd name="connsiteX4" fmla="*/ 2124210 w 2950291"/>
              <a:gd name="connsiteY4" fmla="*/ 167838 h 233108"/>
              <a:gd name="connsiteX5" fmla="*/ 2950291 w 2950291"/>
              <a:gd name="connsiteY5" fmla="*/ 233108 h 233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50291" h="233108" fill="none" extrusionOk="0">
                <a:moveTo>
                  <a:pt x="0" y="0"/>
                </a:moveTo>
                <a:cubicBezTo>
                  <a:pt x="165216" y="-2092"/>
                  <a:pt x="317110" y="47452"/>
                  <a:pt x="501549" y="39628"/>
                </a:cubicBezTo>
                <a:cubicBezTo>
                  <a:pt x="685988" y="31804"/>
                  <a:pt x="874335" y="96856"/>
                  <a:pt x="1121111" y="88581"/>
                </a:cubicBezTo>
                <a:cubicBezTo>
                  <a:pt x="1367887" y="80306"/>
                  <a:pt x="1479668" y="102587"/>
                  <a:pt x="1622660" y="128209"/>
                </a:cubicBezTo>
                <a:cubicBezTo>
                  <a:pt x="1765652" y="153831"/>
                  <a:pt x="1875328" y="146177"/>
                  <a:pt x="2124210" y="167838"/>
                </a:cubicBezTo>
                <a:cubicBezTo>
                  <a:pt x="2373092" y="189499"/>
                  <a:pt x="2714208" y="224494"/>
                  <a:pt x="2950291" y="233108"/>
                </a:cubicBezTo>
              </a:path>
            </a:pathLst>
          </a:custGeom>
          <a:noFill/>
          <a:ln w="28575">
            <a:solidFill>
              <a:srgbClr val="FFFF00"/>
            </a:solidFill>
            <a:prstDash val="dash"/>
            <a:headEnd type="arrow" w="lg" len="med"/>
            <a:tailEnd type="arrow" w="lg" len="med"/>
            <a:extLst>
              <a:ext uri="{C807C97D-BFC1-408E-A445-0C87EB9F89A2}">
                <ask:lineSketchStyleProps xmlns:ask="http://schemas.microsoft.com/office/drawing/2018/sketchyshapes" sd="1171049868">
                  <a:prstGeom prst="straightConnector1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A84AA6A-9C6B-7B08-D76A-141D1B53B30E}"/>
              </a:ext>
            </a:extLst>
          </p:cNvPr>
          <p:cNvCxnSpPr>
            <a:cxnSpLocks/>
          </p:cNvCxnSpPr>
          <p:nvPr/>
        </p:nvCxnSpPr>
        <p:spPr>
          <a:xfrm flipV="1">
            <a:off x="3744566" y="2626798"/>
            <a:ext cx="2229514" cy="236346"/>
          </a:xfrm>
          <a:custGeom>
            <a:avLst/>
            <a:gdLst>
              <a:gd name="connsiteX0" fmla="*/ 0 w 2229514"/>
              <a:gd name="connsiteY0" fmla="*/ 0 h 236346"/>
              <a:gd name="connsiteX1" fmla="*/ 601969 w 2229514"/>
              <a:gd name="connsiteY1" fmla="*/ 63813 h 236346"/>
              <a:gd name="connsiteX2" fmla="*/ 1181642 w 2229514"/>
              <a:gd name="connsiteY2" fmla="*/ 125263 h 236346"/>
              <a:gd name="connsiteX3" fmla="*/ 2229514 w 2229514"/>
              <a:gd name="connsiteY3" fmla="*/ 236346 h 23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9514" h="236346" fill="none" extrusionOk="0">
                <a:moveTo>
                  <a:pt x="0" y="0"/>
                </a:moveTo>
                <a:cubicBezTo>
                  <a:pt x="211428" y="16520"/>
                  <a:pt x="435458" y="44907"/>
                  <a:pt x="601969" y="63813"/>
                </a:cubicBezTo>
                <a:cubicBezTo>
                  <a:pt x="768480" y="82719"/>
                  <a:pt x="1042955" y="114431"/>
                  <a:pt x="1181642" y="125263"/>
                </a:cubicBezTo>
                <a:cubicBezTo>
                  <a:pt x="1320329" y="136095"/>
                  <a:pt x="1878266" y="219949"/>
                  <a:pt x="2229514" y="236346"/>
                </a:cubicBezTo>
              </a:path>
            </a:pathLst>
          </a:custGeom>
          <a:noFill/>
          <a:ln w="28575">
            <a:solidFill>
              <a:srgbClr val="FFFF00"/>
            </a:solidFill>
            <a:prstDash val="dash"/>
            <a:headEnd type="arrow" w="lg" len="med"/>
            <a:tailEnd type="arrow" w="lg" len="med"/>
            <a:extLst>
              <a:ext uri="{C807C97D-BFC1-408E-A445-0C87EB9F89A2}">
                <ask:lineSketchStyleProps xmlns:ask="http://schemas.microsoft.com/office/drawing/2018/sketchyshapes" sd="3830135878">
                  <a:prstGeom prst="straightConnector1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</p:cxnSp>
    </p:spTree>
    <p:extLst>
      <p:ext uri="{BB962C8B-B14F-4D97-AF65-F5344CB8AC3E}">
        <p14:creationId xmlns:p14="http://schemas.microsoft.com/office/powerpoint/2010/main" val="27864282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6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4" grpId="0" animBg="1"/>
      <p:bldP spid="24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257;p27">
            <a:extLst>
              <a:ext uri="{FF2B5EF4-FFF2-40B4-BE49-F238E27FC236}">
                <a16:creationId xmlns:a16="http://schemas.microsoft.com/office/drawing/2014/main" id="{400DC237-4567-5C5B-E968-05469B29E13E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טריילר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Google Shape;318;p32">
            <a:extLst>
              <a:ext uri="{FF2B5EF4-FFF2-40B4-BE49-F238E27FC236}">
                <a16:creationId xmlns:a16="http://schemas.microsoft.com/office/drawing/2014/main" id="{EF9B4A7A-BBA6-8350-2249-E42A1E91EF13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xfrm>
            <a:off x="61084" y="4752484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2D924AE-6584-883A-7B6F-9FECD83C6FA8}"/>
              </a:ext>
            </a:extLst>
          </p:cNvPr>
          <p:cNvSpPr txBox="1">
            <a:spLocks/>
          </p:cNvSpPr>
          <p:nvPr/>
        </p:nvSpPr>
        <p:spPr>
          <a:xfrm>
            <a:off x="823150" y="981568"/>
            <a:ext cx="7948414" cy="3430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L="3429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21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L="6858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8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L="10287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L="13716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L="17145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L="2057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L="24003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L="27432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  <a:defRPr sz="15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טכנולוגיות</a:t>
            </a:r>
          </a:p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ממשק המשתמש</a:t>
            </a:r>
          </a:p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הקשר בין המחלקות</a:t>
            </a:r>
          </a:p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תהליכים עיקריים</a:t>
            </a:r>
          </a:p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מקרי בדיקה</a:t>
            </a:r>
          </a:p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The END </a:t>
            </a:r>
            <a:r>
              <a:rPr lang="en-US" sz="2000" kern="100" dirty="0">
                <a:ln>
                  <a:solidFill>
                    <a:schemeClr val="bg1"/>
                  </a:solidFill>
                </a:ln>
                <a:noFill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🎬</a:t>
            </a:r>
            <a:r>
              <a:rPr lang="he-IL" sz="2000" kern="100" dirty="0">
                <a:ln>
                  <a:solidFill>
                    <a:schemeClr val="bg1"/>
                  </a:solidFill>
                </a:ln>
                <a:noFill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he-IL" sz="2000" b="1" kern="100" dirty="0">
              <a:solidFill>
                <a:schemeClr val="bg1"/>
              </a:solidFill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OR IS IT...</a:t>
            </a:r>
            <a:endParaRPr lang="he-IL" sz="2000" b="1" kern="100" dirty="0">
              <a:solidFill>
                <a:schemeClr val="bg1"/>
              </a:solidFill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r" rtl="1">
              <a:spcAft>
                <a:spcPts val="800"/>
              </a:spcAft>
              <a:buFont typeface="Wingdings" panose="05000000000000000000" pitchFamily="2" charset="2"/>
              <a:buChar char="§"/>
            </a:pPr>
            <a:endParaRPr lang="en-US" sz="2000" b="1" kern="100" dirty="0">
              <a:solidFill>
                <a:schemeClr val="bg1"/>
              </a:solidFill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" name="Google Shape;595;p46">
            <a:extLst>
              <a:ext uri="{FF2B5EF4-FFF2-40B4-BE49-F238E27FC236}">
                <a16:creationId xmlns:a16="http://schemas.microsoft.com/office/drawing/2014/main" id="{B93A08FA-BCCD-19EC-790A-AFDCD873FF53}"/>
              </a:ext>
            </a:extLst>
          </p:cNvPr>
          <p:cNvSpPr/>
          <p:nvPr/>
        </p:nvSpPr>
        <p:spPr>
          <a:xfrm>
            <a:off x="291634" y="344588"/>
            <a:ext cx="531516" cy="296650"/>
          </a:xfrm>
          <a:custGeom>
            <a:avLst/>
            <a:gdLst/>
            <a:ahLst/>
            <a:cxnLst/>
            <a:rect l="l" t="t" r="r" b="b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09309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החיבור לשרת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Google Shape;318;p32">
            <a:extLst>
              <a:ext uri="{FF2B5EF4-FFF2-40B4-BE49-F238E27FC236}">
                <a16:creationId xmlns:a16="http://schemas.microsoft.com/office/drawing/2014/main" id="{C7F98BC5-9C26-18C9-1704-414EBD569AB4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20</a:t>
            </a:fld>
            <a:endParaRPr lang="en" dirty="0"/>
          </a:p>
        </p:txBody>
      </p:sp>
      <p:sp>
        <p:nvSpPr>
          <p:cNvPr id="15" name="Google Shape;599;p46">
            <a:extLst>
              <a:ext uri="{FF2B5EF4-FFF2-40B4-BE49-F238E27FC236}">
                <a16:creationId xmlns:a16="http://schemas.microsoft.com/office/drawing/2014/main" id="{0ADACB24-90D3-A806-1B17-8769AC1CD082}"/>
              </a:ext>
            </a:extLst>
          </p:cNvPr>
          <p:cNvSpPr/>
          <p:nvPr/>
        </p:nvSpPr>
        <p:spPr>
          <a:xfrm>
            <a:off x="291634" y="273395"/>
            <a:ext cx="492437" cy="398329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90982B-996C-C1EF-593A-875423972E04}"/>
              </a:ext>
            </a:extLst>
          </p:cNvPr>
          <p:cNvSpPr txBox="1"/>
          <p:nvPr/>
        </p:nvSpPr>
        <p:spPr>
          <a:xfrm>
            <a:off x="245412" y="856014"/>
            <a:ext cx="8653176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2000" b="1" u="sng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בצד לקוח:</a:t>
            </a:r>
            <a:endParaRPr lang="en-US" sz="20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indent="-2857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נשלחת בקשת </a:t>
            </a:r>
            <a:r>
              <a:rPr lang="en-US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HTTP</a:t>
            </a: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מסוג </a:t>
            </a:r>
            <a:r>
              <a:rPr lang="en-US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GET</a:t>
            </a: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לשרת לכתובת מהצורה </a:t>
            </a:r>
            <a:r>
              <a:rPr lang="en-US" sz="20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server_url</a:t>
            </a:r>
            <a:r>
              <a:rPr lang="en-US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0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connect_new_client_to_server</a:t>
            </a:r>
            <a:r>
              <a:rPr lang="he-IL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 </a:t>
            </a: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ומחכה לתגובה.</a:t>
            </a:r>
            <a:endParaRPr lang="en-US" sz="20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indent="-2857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לאחר קבלת התגובה, מחולץ ממנה מזהה הלקוח שהשרת הקצה עבור המשתמש הנוכחי והוא נשמר בתכונה </a:t>
            </a:r>
            <a:r>
              <a:rPr lang="en-US" sz="20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client_id</a:t>
            </a:r>
            <a:r>
              <a:rPr lang="he-IL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של </a:t>
            </a:r>
            <a:r>
              <a:rPr lang="en-US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he-IL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(צד לקוח)</a:t>
            </a: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he-IL" sz="2000" b="1" kern="100" dirty="0">
              <a:solidFill>
                <a:schemeClr val="bg1"/>
              </a:solidFill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indent="-2857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endParaRPr lang="he-IL" sz="20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lvl="0" indent="-2857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2000" b="1" u="sng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בצד שרת:</a:t>
            </a:r>
            <a:endParaRPr lang="en-US" sz="20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מתקבלת הבקשה בנתיב מהצורה </a:t>
            </a:r>
            <a:r>
              <a:rPr lang="en-US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0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connect_new_client_to_server</a:t>
            </a: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0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מיוצר לקוח מחובר חדש (</a:t>
            </a:r>
            <a:r>
              <a:rPr lang="en-US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he-IL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(צד שרת)</a:t>
            </a:r>
            <a:r>
              <a:rPr lang="he-IL" sz="2000" b="1" kern="100" dirty="0">
                <a:solidFill>
                  <a:srgbClr val="70AD47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חדש מתווסף לרשימה הלקוחות של </a:t>
            </a:r>
            <a:r>
              <a:rPr lang="en-US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Clients</a:t>
            </a: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 בעל מזהה לקוח ייחודי.</a:t>
            </a:r>
            <a:endParaRPr lang="en-US" sz="20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spcAft>
                <a:spcPts val="8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מזהה הלקוח מוחזר בפורמט </a:t>
            </a:r>
            <a:r>
              <a:rPr lang="en-US" sz="20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JSON</a:t>
            </a:r>
            <a:r>
              <a:rPr lang="he-IL" sz="20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כתגובה לבקשה.</a:t>
            </a:r>
            <a:endParaRPr lang="en-US" sz="20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704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התחלת צפייה בסרט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Google Shape;318;p32">
            <a:extLst>
              <a:ext uri="{FF2B5EF4-FFF2-40B4-BE49-F238E27FC236}">
                <a16:creationId xmlns:a16="http://schemas.microsoft.com/office/drawing/2014/main" id="{C7F98BC5-9C26-18C9-1704-414EBD569AB4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21</a:t>
            </a:fld>
            <a:endParaRPr lang="en" dirty="0"/>
          </a:p>
        </p:txBody>
      </p:sp>
      <p:sp>
        <p:nvSpPr>
          <p:cNvPr id="15" name="Google Shape;599;p46">
            <a:extLst>
              <a:ext uri="{FF2B5EF4-FFF2-40B4-BE49-F238E27FC236}">
                <a16:creationId xmlns:a16="http://schemas.microsoft.com/office/drawing/2014/main" id="{0ADACB24-90D3-A806-1B17-8769AC1CD082}"/>
              </a:ext>
            </a:extLst>
          </p:cNvPr>
          <p:cNvSpPr/>
          <p:nvPr/>
        </p:nvSpPr>
        <p:spPr>
          <a:xfrm>
            <a:off x="291634" y="273395"/>
            <a:ext cx="492437" cy="398329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E191BC-AED5-4239-6EBE-05503B5599D6}"/>
              </a:ext>
            </a:extLst>
          </p:cNvPr>
          <p:cNvSpPr txBox="1"/>
          <p:nvPr/>
        </p:nvSpPr>
        <p:spPr>
          <a:xfrm>
            <a:off x="291634" y="964130"/>
            <a:ext cx="8606954" cy="37138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spcAft>
                <a:spcPts val="800"/>
              </a:spcAft>
              <a:buClr>
                <a:schemeClr val="bg1"/>
              </a:buClr>
            </a:pPr>
            <a:r>
              <a:rPr lang="he-IL" sz="1800" b="1" u="sng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החלק שמתבצע מיד לאחר לחיצה על כפתור ניגון הסרט בחלון </a:t>
            </a:r>
            <a:r>
              <a:rPr lang="he-IL" sz="2400" b="1" u="sng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פרטי הסרט הנבחר</a:t>
            </a:r>
            <a:r>
              <a:rPr lang="he-IL" sz="1800" b="1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endParaRPr lang="en-US" sz="1800" b="1" kern="100" dirty="0">
              <a:solidFill>
                <a:srgbClr val="66FFFF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u="sng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בצד לקוח: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נשלחת בקשת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HTTP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מסוג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POST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לשרת לכתובת מהצורה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server_url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get_movie_rtsp_url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client_id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selected_movie_id</a:t>
            </a:r>
            <a:r>
              <a:rPr lang="he-IL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US" sz="1800" b="1" kern="1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ומחכה לתגובה.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לאחר קבלת התגובה, מחולצת ממנה כתובת ה-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RTSP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והיא נשמרת בתכונה 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rtsp_url</a:t>
            </a:r>
            <a:r>
              <a:rPr lang="he-IL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של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he-IL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b="1" kern="100" dirty="0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(צד לקוח)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צירוף נגן המדיה למסגרת (</a:t>
            </a:r>
            <a:r>
              <a:rPr lang="he-IL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ווידג'ט</a:t>
            </a:r>
            <a:r>
              <a:rPr lang="he-IL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של 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Tkinter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 נגן הסרטים.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יצירת מדיה חדשה בהתאם למיקום הסרט (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rtsp_url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).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השמתה לנגן השמתה לנגן המתאים ללקוח.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spcAft>
                <a:spcPts val="8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יצירת שורת פקדי ניגון.</a:t>
            </a:r>
          </a:p>
          <a:p>
            <a:pPr marL="628650" lvl="1" indent="-171450" algn="r" rtl="1">
              <a:spcAft>
                <a:spcPts val="8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התחלת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thread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חדש לעדכון בכל שנייה של ערכי תוויות זמן עבר/נותר </a:t>
            </a:r>
            <a:r>
              <a:rPr lang="he-IL" sz="1800" b="1" kern="1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וסליידר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הניגון.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4205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התחלת צפייה בסרט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Google Shape;318;p32">
            <a:extLst>
              <a:ext uri="{FF2B5EF4-FFF2-40B4-BE49-F238E27FC236}">
                <a16:creationId xmlns:a16="http://schemas.microsoft.com/office/drawing/2014/main" id="{C7F98BC5-9C26-18C9-1704-414EBD569AB4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22</a:t>
            </a:fld>
            <a:endParaRPr lang="en" dirty="0"/>
          </a:p>
        </p:txBody>
      </p:sp>
      <p:sp>
        <p:nvSpPr>
          <p:cNvPr id="15" name="Google Shape;599;p46">
            <a:extLst>
              <a:ext uri="{FF2B5EF4-FFF2-40B4-BE49-F238E27FC236}">
                <a16:creationId xmlns:a16="http://schemas.microsoft.com/office/drawing/2014/main" id="{0ADACB24-90D3-A806-1B17-8769AC1CD082}"/>
              </a:ext>
            </a:extLst>
          </p:cNvPr>
          <p:cNvSpPr/>
          <p:nvPr/>
        </p:nvSpPr>
        <p:spPr>
          <a:xfrm>
            <a:off x="291634" y="273395"/>
            <a:ext cx="492437" cy="398329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E191BC-AED5-4239-6EBE-05503B5599D6}"/>
              </a:ext>
            </a:extLst>
          </p:cNvPr>
          <p:cNvSpPr txBox="1"/>
          <p:nvPr/>
        </p:nvSpPr>
        <p:spPr>
          <a:xfrm>
            <a:off x="291634" y="964130"/>
            <a:ext cx="8606954" cy="3672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spcBef>
                <a:spcPts val="600"/>
              </a:spcBef>
              <a:spcAft>
                <a:spcPts val="800"/>
              </a:spcAft>
              <a:buClr>
                <a:schemeClr val="bg1"/>
              </a:buClr>
            </a:pPr>
            <a:r>
              <a:rPr lang="he-IL" sz="1800" b="1" u="sng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החלק שמתבצע מיד לאחר לחיצה על כפתור ניגון הסרט בחלון </a:t>
            </a:r>
            <a:r>
              <a:rPr lang="he-IL" sz="2400" b="1" u="sng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פרטי הסרט הנבחר</a:t>
            </a:r>
            <a:r>
              <a:rPr lang="he-IL" sz="1800" b="1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endParaRPr lang="en-US" sz="1800" b="1" kern="100" dirty="0">
              <a:solidFill>
                <a:srgbClr val="66FFFF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71450" lvl="0" indent="-171450" algn="r" rtl="1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u="sng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בצד שרת: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מתקבלת הבקשה בנתיב מהצורה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get_movie_rtsp_url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client_id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movie_id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he-IL" sz="1800" b="1" kern="100" dirty="0">
              <a:solidFill>
                <a:srgbClr val="0000FF"/>
              </a:solidFill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הרצת שאילתה המחזירה את פרטי הסרט בעל מזהה הסרט הנתון.</a:t>
            </a:r>
          </a:p>
          <a:p>
            <a:pPr marL="628650" lvl="1" indent="-171450" algn="r" rtl="1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הבאת הלקוח (</a:t>
            </a:r>
            <a:r>
              <a:rPr lang="en-US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ברשימת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Clients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 בעל מזהה הלקוח הנתון.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יצירת מדיה חדשה בהתאם למיקום הסרט (נמצא באחד השדות שחזרו מהשאילתה).</a:t>
            </a:r>
          </a:p>
          <a:p>
            <a:pPr marL="628650" lvl="1" indent="-171450" algn="r" rtl="1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הגדרת המדיה להזרמה באמצעות פרוטוקול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RTP/RTCP/RTSP</a:t>
            </a:r>
            <a:r>
              <a:rPr lang="he-IL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לכתובת ייחודית (מוטמעים בה מזהה הלקוח ומזהה הסרט).</a:t>
            </a:r>
          </a:p>
          <a:p>
            <a:pPr marL="628650" lvl="1" indent="-171450" algn="r" rtl="1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השמתה לנגן המתאים ללקוח.</a:t>
            </a:r>
          </a:p>
          <a:p>
            <a:pPr marL="628650" lvl="1" indent="-171450" algn="r" rtl="1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כתובת ה-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RTSP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מוחזרת בפורמט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JSON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כתגובה לבקשה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he-IL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4694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התחלת צפייה בסרט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Google Shape;318;p32">
            <a:extLst>
              <a:ext uri="{FF2B5EF4-FFF2-40B4-BE49-F238E27FC236}">
                <a16:creationId xmlns:a16="http://schemas.microsoft.com/office/drawing/2014/main" id="{C7F98BC5-9C26-18C9-1704-414EBD569AB4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23</a:t>
            </a:fld>
            <a:endParaRPr lang="en" dirty="0"/>
          </a:p>
        </p:txBody>
      </p:sp>
      <p:sp>
        <p:nvSpPr>
          <p:cNvPr id="15" name="Google Shape;599;p46">
            <a:extLst>
              <a:ext uri="{FF2B5EF4-FFF2-40B4-BE49-F238E27FC236}">
                <a16:creationId xmlns:a16="http://schemas.microsoft.com/office/drawing/2014/main" id="{0ADACB24-90D3-A806-1B17-8769AC1CD082}"/>
              </a:ext>
            </a:extLst>
          </p:cNvPr>
          <p:cNvSpPr/>
          <p:nvPr/>
        </p:nvSpPr>
        <p:spPr>
          <a:xfrm>
            <a:off x="291634" y="273395"/>
            <a:ext cx="492437" cy="398329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E191BC-AED5-4239-6EBE-05503B5599D6}"/>
              </a:ext>
            </a:extLst>
          </p:cNvPr>
          <p:cNvSpPr txBox="1"/>
          <p:nvPr/>
        </p:nvSpPr>
        <p:spPr>
          <a:xfrm>
            <a:off x="291634" y="964130"/>
            <a:ext cx="8606954" cy="3717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  <a:spcAft>
                <a:spcPts val="800"/>
              </a:spcAft>
              <a:buClr>
                <a:schemeClr val="bg1"/>
              </a:buClr>
            </a:pPr>
            <a:r>
              <a:rPr lang="he-IL" sz="1800" b="1" u="sng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החלק שמתבצע מיד לאחר לחיצה על כפתור ניגון הסרט בחלון </a:t>
            </a:r>
            <a:r>
              <a:rPr lang="he-IL" sz="2400" b="1" u="sng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נגן הסרטים</a:t>
            </a:r>
            <a:r>
              <a:rPr lang="he-IL" sz="1800" b="1" u="sng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171450" indent="-171450" algn="r" rtl="1">
              <a:lnSpc>
                <a:spcPct val="150000"/>
              </a:lnSpc>
              <a:spcAft>
                <a:spcPts val="8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u="sng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בצד לקוח: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נשלחת בקשת </a:t>
            </a:r>
            <a:r>
              <a:rPr lang="en-US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HTTP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מסוג </a:t>
            </a:r>
            <a:r>
              <a:rPr lang="en-US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POST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לשרת לכתובת מהצורה </a:t>
            </a:r>
          </a:p>
          <a:p>
            <a:pPr marL="628650" lvl="1" indent="-171450" algn="r" rtl="1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server_url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start_streaming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client_id</a:t>
            </a:r>
            <a:r>
              <a:rPr lang="he-IL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ומחכה לתגובה.</a:t>
            </a:r>
          </a:p>
          <a:p>
            <a:pPr marL="628650" lvl="1" indent="-171450" algn="r" rtl="1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לאחר קבלת התגובה, הפעלת הנגן של הלקוח (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he-IL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בצד לקוח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 המתאים</a:t>
            </a:r>
            <a:br>
              <a:rPr lang="en-US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(כלומר התחלת ניגון הסרט המוזרם מהשרת).</a:t>
            </a:r>
          </a:p>
          <a:p>
            <a:pPr marL="628650" lvl="1" indent="-171450" algn="r" rtl="1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כעת המשתמש יכול לבצע שלל פעולות לשליטה על חווית הצפייה באמצעות שורת פקדי הניגון.</a:t>
            </a:r>
          </a:p>
        </p:txBody>
      </p:sp>
    </p:spTree>
    <p:extLst>
      <p:ext uri="{BB962C8B-B14F-4D97-AF65-F5344CB8AC3E}">
        <p14:creationId xmlns:p14="http://schemas.microsoft.com/office/powerpoint/2010/main" val="34213438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תהליך התחלת צפייה בסרט</a:t>
            </a:r>
            <a:endParaRPr lang="en-US" sz="2800" b="1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Google Shape;318;p32">
            <a:extLst>
              <a:ext uri="{FF2B5EF4-FFF2-40B4-BE49-F238E27FC236}">
                <a16:creationId xmlns:a16="http://schemas.microsoft.com/office/drawing/2014/main" id="{C7F98BC5-9C26-18C9-1704-414EBD569AB4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24</a:t>
            </a:fld>
            <a:endParaRPr lang="en" dirty="0"/>
          </a:p>
        </p:txBody>
      </p:sp>
      <p:sp>
        <p:nvSpPr>
          <p:cNvPr id="15" name="Google Shape;599;p46">
            <a:extLst>
              <a:ext uri="{FF2B5EF4-FFF2-40B4-BE49-F238E27FC236}">
                <a16:creationId xmlns:a16="http://schemas.microsoft.com/office/drawing/2014/main" id="{0ADACB24-90D3-A806-1B17-8769AC1CD082}"/>
              </a:ext>
            </a:extLst>
          </p:cNvPr>
          <p:cNvSpPr/>
          <p:nvPr/>
        </p:nvSpPr>
        <p:spPr>
          <a:xfrm>
            <a:off x="291634" y="273395"/>
            <a:ext cx="492437" cy="398329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E191BC-AED5-4239-6EBE-05503B5599D6}"/>
              </a:ext>
            </a:extLst>
          </p:cNvPr>
          <p:cNvSpPr txBox="1"/>
          <p:nvPr/>
        </p:nvSpPr>
        <p:spPr>
          <a:xfrm>
            <a:off x="291634" y="964130"/>
            <a:ext cx="8606954" cy="3762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  <a:spcBef>
                <a:spcPts val="600"/>
              </a:spcBef>
              <a:spcAft>
                <a:spcPts val="800"/>
              </a:spcAft>
              <a:buClr>
                <a:schemeClr val="bg1"/>
              </a:buClr>
            </a:pPr>
            <a:r>
              <a:rPr lang="he-IL" sz="1800" b="1" u="sng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החלק שמתבצע מיד לאחר לחיצה על כפתור ניגון הסרט בחלון </a:t>
            </a:r>
            <a:r>
              <a:rPr lang="he-IL" sz="2400" b="1" u="sng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נגן הסרטים</a:t>
            </a:r>
            <a:r>
              <a:rPr lang="he-IL" sz="1800" b="1" u="sng" kern="100" dirty="0">
                <a:solidFill>
                  <a:srgbClr val="66FF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171450" indent="-171450" algn="r" rtl="1">
              <a:lnSpc>
                <a:spcPct val="150000"/>
              </a:lnSpc>
              <a:spcBef>
                <a:spcPts val="600"/>
              </a:spcBef>
              <a:spcAft>
                <a:spcPts val="8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u="sng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בצד שרת: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lnSpc>
                <a:spcPct val="150000"/>
              </a:lnSpc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מתקבלת הבקשה בנתיב מהצורה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start_streaming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1800" b="1" kern="100" dirty="0" err="1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client_id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he-IL" sz="1800" b="1" kern="100" dirty="0">
              <a:solidFill>
                <a:srgbClr val="0000FF"/>
              </a:solidFill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lnSpc>
                <a:spcPct val="150000"/>
              </a:lnSpc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הבאת הלקוח (</a:t>
            </a:r>
            <a:r>
              <a:rPr lang="en-US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ברשימת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Clients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 בעל מזהה הלקוח הנתון.</a:t>
            </a:r>
            <a:endParaRPr lang="en-US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 algn="r" rtl="1">
              <a:lnSpc>
                <a:spcPct val="150000"/>
              </a:lnSpc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עדכון ערך דגל ההזרמה ועדכון מונה הלקוחות הצופים.</a:t>
            </a:r>
          </a:p>
          <a:p>
            <a:pPr marL="628650" lvl="1" indent="-171450" algn="r" rtl="1">
              <a:lnSpc>
                <a:spcPct val="150000"/>
              </a:lnSpc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הפעלת הנגן של הלקוח המתאים (כלומר הפעלת ההזרמה מהשרת ללקוח המתאים).</a:t>
            </a:r>
          </a:p>
          <a:p>
            <a:pPr marL="628650" lvl="1" indent="-171450" algn="r" rtl="1">
              <a:lnSpc>
                <a:spcPct val="150000"/>
              </a:lnSpc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הודעת חיווי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מוחזרת בפורמט </a:t>
            </a:r>
            <a:r>
              <a:rPr lang="en-US" sz="1800" b="1" kern="100" dirty="0">
                <a:solidFill>
                  <a:srgbClr val="FFFF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JSON</a:t>
            </a:r>
            <a:r>
              <a:rPr lang="he-IL" sz="1800" b="1" kern="1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 כתגובה לבקשה</a:t>
            </a:r>
            <a:r>
              <a:rPr lang="he-IL" sz="18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he-IL" sz="1800" b="1" kern="100" dirty="0">
              <a:solidFill>
                <a:schemeClr val="bg1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4301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3" name="Google Shape;183;p23"/>
          <p:cNvGraphicFramePr/>
          <p:nvPr>
            <p:extLst>
              <p:ext uri="{D42A27DB-BD31-4B8C-83A1-F6EECF244321}">
                <p14:modId xmlns:p14="http://schemas.microsoft.com/office/powerpoint/2010/main" val="2147958594"/>
              </p:ext>
            </p:extLst>
          </p:nvPr>
        </p:nvGraphicFramePr>
        <p:xfrm>
          <a:off x="792000" y="1542104"/>
          <a:ext cx="7560000" cy="2340000"/>
        </p:xfrm>
        <a:graphic>
          <a:graphicData uri="http://schemas.openxmlformats.org/drawingml/2006/table">
            <a:tbl>
              <a:tblPr rtl="1">
                <a:noFill/>
                <a:tableStyleId>{FC55EEA4-988B-492D-99E5-9B07CBB69424}</a:tableStyleId>
              </a:tblPr>
              <a:tblGrid>
                <a:gridCol w="189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85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8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4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בדיקות</a:t>
                      </a:r>
                      <a:endParaRPr sz="24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n w="12700">
                            <a:noFill/>
                            <a:prstDash val="solid"/>
                          </a:ln>
                          <a:pattFill prst="ltDnDiag">
                            <a:fgClr>
                              <a:schemeClr val="accent5">
                                <a:lumMod val="60000"/>
                                <a:lumOff val="40000"/>
                              </a:schemeClr>
                            </a:fgClr>
                            <a:bgClr>
                              <a:schemeClr val="bg1"/>
                            </a:bgClr>
                          </a:patt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✔️</a:t>
                      </a:r>
                      <a:endParaRPr sz="24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ln w="12700">
                            <a:noFill/>
                            <a:prstDash val="solid"/>
                          </a:ln>
                          <a:pattFill prst="ltDnDiag">
                            <a:fgClr>
                              <a:schemeClr val="accent5">
                                <a:lumMod val="60000"/>
                                <a:lumOff val="40000"/>
                              </a:schemeClr>
                            </a:fgClr>
                            <a:bgClr>
                              <a:schemeClr val="bg1"/>
                            </a:bgClr>
                          </a:patt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❌</a:t>
                      </a:r>
                      <a:endParaRPr sz="24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46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5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4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צד לקוח</a:t>
                      </a:r>
                      <a:endParaRPr sz="24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8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24</a:t>
                      </a:r>
                      <a:endParaRPr sz="28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8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24</a:t>
                      </a:r>
                      <a:endParaRPr sz="28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8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0</a:t>
                      </a:r>
                      <a:endParaRPr sz="28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46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5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4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צד שרת</a:t>
                      </a:r>
                      <a:endParaRPr sz="24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8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32</a:t>
                      </a:r>
                      <a:endParaRPr sz="28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8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32</a:t>
                      </a:r>
                      <a:endParaRPr sz="28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8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0</a:t>
                      </a:r>
                      <a:endParaRPr sz="28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46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5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8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סה"כ</a:t>
                      </a:r>
                      <a:endParaRPr sz="28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8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56</a:t>
                      </a:r>
                      <a:endParaRPr sz="28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4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8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56</a:t>
                      </a:r>
                      <a:endParaRPr sz="28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e-IL" sz="2800" b="1" dirty="0">
                          <a:solidFill>
                            <a:srgbClr val="FFFFFF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Cousine"/>
                        </a:rPr>
                        <a:t>0</a:t>
                      </a:r>
                      <a:endParaRPr sz="2800" b="1" dirty="0">
                        <a:solidFill>
                          <a:srgbClr val="FFFFFF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Cousine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46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01606"/>
                  </a:ext>
                </a:extLst>
              </a:tr>
            </a:tbl>
          </a:graphicData>
        </a:graphic>
      </p:graphicFrame>
      <p:sp>
        <p:nvSpPr>
          <p:cNvPr id="2" name="Google Shape;318;p32">
            <a:extLst>
              <a:ext uri="{FF2B5EF4-FFF2-40B4-BE49-F238E27FC236}">
                <a16:creationId xmlns:a16="http://schemas.microsoft.com/office/drawing/2014/main" id="{831AE54C-3599-ED4C-7A2E-4A6A20D0197C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25</a:t>
            </a:fld>
            <a:endParaRPr lang="en" dirty="0"/>
          </a:p>
        </p:txBody>
      </p:sp>
      <p:sp>
        <p:nvSpPr>
          <p:cNvPr id="6" name="Google Shape;257;p27">
            <a:extLst>
              <a:ext uri="{FF2B5EF4-FFF2-40B4-BE49-F238E27FC236}">
                <a16:creationId xmlns:a16="http://schemas.microsoft.com/office/drawing/2014/main" id="{39A7B0D9-8FF0-F96D-DFEC-49D5A679351A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מקרי בדיקה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Google Shape;608;p46">
            <a:extLst>
              <a:ext uri="{FF2B5EF4-FFF2-40B4-BE49-F238E27FC236}">
                <a16:creationId xmlns:a16="http://schemas.microsoft.com/office/drawing/2014/main" id="{27DFBB6C-F844-4D95-2541-54ACDD7944B4}"/>
              </a:ext>
            </a:extLst>
          </p:cNvPr>
          <p:cNvSpPr/>
          <p:nvPr/>
        </p:nvSpPr>
        <p:spPr>
          <a:xfrm>
            <a:off x="245411" y="273395"/>
            <a:ext cx="540263" cy="398329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"/>
          <p:cNvSpPr txBox="1">
            <a:spLocks noGrp="1"/>
          </p:cNvSpPr>
          <p:nvPr>
            <p:ph type="ctrTitle" idx="4294967295"/>
          </p:nvPr>
        </p:nvSpPr>
        <p:spPr>
          <a:xfrm>
            <a:off x="5185500" y="1411288"/>
            <a:ext cx="1800225" cy="1160462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6600" b="1" dirty="0">
                <a:ln w="28575">
                  <a:solidFill>
                    <a:schemeClr val="bg1"/>
                  </a:solidFill>
                </a:ln>
                <a:noFill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תודה</a:t>
            </a:r>
            <a:endParaRPr sz="6600" b="1" dirty="0">
              <a:ln w="28575">
                <a:solidFill>
                  <a:schemeClr val="bg1"/>
                </a:solidFill>
              </a:ln>
              <a:noFill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0" name="Google Shape;330;p33"/>
          <p:cNvSpPr txBox="1">
            <a:spLocks noGrp="1"/>
          </p:cNvSpPr>
          <p:nvPr>
            <p:ph type="subTitle" idx="4294967295"/>
          </p:nvPr>
        </p:nvSpPr>
        <p:spPr>
          <a:xfrm>
            <a:off x="2042160" y="2968726"/>
            <a:ext cx="1960563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r" rtl="1">
              <a:spcBef>
                <a:spcPts val="0"/>
              </a:spcBef>
              <a:buSzPts val="2000"/>
              <a:buNone/>
            </a:pPr>
            <a:r>
              <a:rPr lang="he-IL" sz="5400" b="1" dirty="0">
                <a:ln w="28575">
                  <a:solidFill>
                    <a:schemeClr val="bg1"/>
                  </a:solidFill>
                </a:ln>
                <a:noFill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שאלות</a:t>
            </a:r>
            <a:endParaRPr sz="5400" b="1" dirty="0">
              <a:ln w="28575">
                <a:solidFill>
                  <a:schemeClr val="bg1"/>
                </a:solidFill>
              </a:ln>
              <a:noFill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Google Shape;318;p32">
            <a:extLst>
              <a:ext uri="{FF2B5EF4-FFF2-40B4-BE49-F238E27FC236}">
                <a16:creationId xmlns:a16="http://schemas.microsoft.com/office/drawing/2014/main" id="{8E475F61-9D83-79E4-0BD7-03483C2D8BB8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26</a:t>
            </a:fld>
            <a:endParaRPr lang="en" dirty="0"/>
          </a:p>
        </p:txBody>
      </p:sp>
      <p:sp>
        <p:nvSpPr>
          <p:cNvPr id="3" name="Google Shape;583;p46">
            <a:extLst>
              <a:ext uri="{FF2B5EF4-FFF2-40B4-BE49-F238E27FC236}">
                <a16:creationId xmlns:a16="http://schemas.microsoft.com/office/drawing/2014/main" id="{AB684F3C-B59D-83D9-93A6-64B309543DA6}"/>
              </a:ext>
            </a:extLst>
          </p:cNvPr>
          <p:cNvSpPr/>
          <p:nvPr/>
        </p:nvSpPr>
        <p:spPr>
          <a:xfrm>
            <a:off x="4572000" y="1757870"/>
            <a:ext cx="613500" cy="617217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E9D178-DCC6-7793-534D-178282C677A8}"/>
              </a:ext>
            </a:extLst>
          </p:cNvPr>
          <p:cNvGrpSpPr/>
          <p:nvPr/>
        </p:nvGrpSpPr>
        <p:grpSpPr>
          <a:xfrm>
            <a:off x="1647174" y="3218967"/>
            <a:ext cx="324197" cy="533984"/>
            <a:chOff x="1182354" y="3218967"/>
            <a:chExt cx="428637" cy="706006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41A9023-6D48-9517-E125-963EAFF2A73F}"/>
                </a:ext>
              </a:extLst>
            </p:cNvPr>
            <p:cNvSpPr/>
            <p:nvPr/>
          </p:nvSpPr>
          <p:spPr>
            <a:xfrm>
              <a:off x="1333611" y="3798862"/>
              <a:ext cx="126110" cy="126111"/>
            </a:xfrm>
            <a:custGeom>
              <a:avLst/>
              <a:gdLst>
                <a:gd name="connsiteX0" fmla="*/ 126111 w 126110"/>
                <a:gd name="connsiteY0" fmla="*/ 63056 h 126111"/>
                <a:gd name="connsiteX1" fmla="*/ 63056 w 126110"/>
                <a:gd name="connsiteY1" fmla="*/ 126111 h 126111"/>
                <a:gd name="connsiteX2" fmla="*/ 0 w 126110"/>
                <a:gd name="connsiteY2" fmla="*/ 63056 h 126111"/>
                <a:gd name="connsiteX3" fmla="*/ 63056 w 126110"/>
                <a:gd name="connsiteY3" fmla="*/ 0 h 126111"/>
                <a:gd name="connsiteX4" fmla="*/ 126111 w 126110"/>
                <a:gd name="connsiteY4" fmla="*/ 63056 h 126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110" h="126111" extrusionOk="0">
                  <a:moveTo>
                    <a:pt x="126111" y="63056"/>
                  </a:moveTo>
                  <a:cubicBezTo>
                    <a:pt x="123205" y="105183"/>
                    <a:pt x="96008" y="127919"/>
                    <a:pt x="63056" y="126111"/>
                  </a:cubicBezTo>
                  <a:cubicBezTo>
                    <a:pt x="29956" y="125680"/>
                    <a:pt x="1383" y="88768"/>
                    <a:pt x="0" y="63056"/>
                  </a:cubicBezTo>
                  <a:cubicBezTo>
                    <a:pt x="-1280" y="27977"/>
                    <a:pt x="37101" y="473"/>
                    <a:pt x="63056" y="0"/>
                  </a:cubicBezTo>
                  <a:cubicBezTo>
                    <a:pt x="98702" y="-166"/>
                    <a:pt x="127927" y="37039"/>
                    <a:pt x="126111" y="63056"/>
                  </a:cubicBezTo>
                  <a:close/>
                </a:path>
              </a:pathLst>
            </a:custGeom>
            <a:noFill/>
            <a:ln w="2540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13736095">
                    <a:custGeom>
                      <a:avLst/>
                      <a:gdLst>
                        <a:gd name="connsiteX0" fmla="*/ 126111 w 126110"/>
                        <a:gd name="connsiteY0" fmla="*/ 63056 h 126111"/>
                        <a:gd name="connsiteX1" fmla="*/ 63056 w 126110"/>
                        <a:gd name="connsiteY1" fmla="*/ 126111 h 126111"/>
                        <a:gd name="connsiteX2" fmla="*/ 0 w 126110"/>
                        <a:gd name="connsiteY2" fmla="*/ 63056 h 126111"/>
                        <a:gd name="connsiteX3" fmla="*/ 63056 w 126110"/>
                        <a:gd name="connsiteY3" fmla="*/ 0 h 126111"/>
                        <a:gd name="connsiteX4" fmla="*/ 126111 w 126110"/>
                        <a:gd name="connsiteY4" fmla="*/ 63056 h 1261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6110" h="126111">
                          <a:moveTo>
                            <a:pt x="126111" y="63056"/>
                          </a:moveTo>
                          <a:cubicBezTo>
                            <a:pt x="126111" y="97880"/>
                            <a:pt x="97880" y="126111"/>
                            <a:pt x="63056" y="126111"/>
                          </a:cubicBezTo>
                          <a:cubicBezTo>
                            <a:pt x="28231" y="126111"/>
                            <a:pt x="0" y="97880"/>
                            <a:pt x="0" y="63056"/>
                          </a:cubicBezTo>
                          <a:cubicBezTo>
                            <a:pt x="0" y="28231"/>
                            <a:pt x="28231" y="0"/>
                            <a:pt x="63056" y="0"/>
                          </a:cubicBezTo>
                          <a:cubicBezTo>
                            <a:pt x="97880" y="0"/>
                            <a:pt x="126111" y="28231"/>
                            <a:pt x="126111" y="63056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>
                <a:ln w="38100"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202D59D-A17C-132D-CC71-70A8B5FDDBE8}"/>
                </a:ext>
              </a:extLst>
            </p:cNvPr>
            <p:cNvSpPr/>
            <p:nvPr/>
          </p:nvSpPr>
          <p:spPr>
            <a:xfrm>
              <a:off x="1182354" y="3218967"/>
              <a:ext cx="428637" cy="533984"/>
            </a:xfrm>
            <a:custGeom>
              <a:avLst/>
              <a:gdLst>
                <a:gd name="connsiteX0" fmla="*/ 252413 w 428637"/>
                <a:gd name="connsiteY0" fmla="*/ 413493 h 533984"/>
                <a:gd name="connsiteX1" fmla="*/ 252413 w 428637"/>
                <a:gd name="connsiteY1" fmla="*/ 533984 h 533984"/>
                <a:gd name="connsiteX2" fmla="*/ 176213 w 428637"/>
                <a:gd name="connsiteY2" fmla="*/ 533984 h 533984"/>
                <a:gd name="connsiteX3" fmla="*/ 176213 w 428637"/>
                <a:gd name="connsiteY3" fmla="*/ 340436 h 533984"/>
                <a:gd name="connsiteX4" fmla="*/ 214313 w 428637"/>
                <a:gd name="connsiteY4" fmla="*/ 340436 h 533984"/>
                <a:gd name="connsiteX5" fmla="*/ 352997 w 428637"/>
                <a:gd name="connsiteY5" fmla="*/ 214325 h 533984"/>
                <a:gd name="connsiteX6" fmla="*/ 220479 w 428637"/>
                <a:gd name="connsiteY6" fmla="*/ 75641 h 533984"/>
                <a:gd name="connsiteX7" fmla="*/ 214313 w 428637"/>
                <a:gd name="connsiteY7" fmla="*/ 75641 h 533984"/>
                <a:gd name="connsiteX8" fmla="*/ 75628 w 428637"/>
                <a:gd name="connsiteY8" fmla="*/ 219659 h 533984"/>
                <a:gd name="connsiteX9" fmla="*/ 0 w 428637"/>
                <a:gd name="connsiteY9" fmla="*/ 219659 h 533984"/>
                <a:gd name="connsiteX10" fmla="*/ 214313 w 428637"/>
                <a:gd name="connsiteY10" fmla="*/ 13 h 533984"/>
                <a:gd name="connsiteX11" fmla="*/ 428625 w 428637"/>
                <a:gd name="connsiteY11" fmla="*/ 209728 h 533984"/>
                <a:gd name="connsiteX12" fmla="*/ 428625 w 428637"/>
                <a:gd name="connsiteY12" fmla="*/ 214325 h 533984"/>
                <a:gd name="connsiteX13" fmla="*/ 252413 w 428637"/>
                <a:gd name="connsiteY13" fmla="*/ 413493 h 533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8637" h="533984" extrusionOk="0">
                  <a:moveTo>
                    <a:pt x="252413" y="413493"/>
                  </a:moveTo>
                  <a:cubicBezTo>
                    <a:pt x="264519" y="473537"/>
                    <a:pt x="245494" y="499550"/>
                    <a:pt x="252413" y="533984"/>
                  </a:cubicBezTo>
                  <a:cubicBezTo>
                    <a:pt x="216550" y="540637"/>
                    <a:pt x="196236" y="530224"/>
                    <a:pt x="176213" y="533984"/>
                  </a:cubicBezTo>
                  <a:cubicBezTo>
                    <a:pt x="165307" y="494277"/>
                    <a:pt x="176345" y="397221"/>
                    <a:pt x="176213" y="340436"/>
                  </a:cubicBezTo>
                  <a:cubicBezTo>
                    <a:pt x="186715" y="336275"/>
                    <a:pt x="199215" y="342254"/>
                    <a:pt x="214313" y="340436"/>
                  </a:cubicBezTo>
                  <a:cubicBezTo>
                    <a:pt x="294383" y="326844"/>
                    <a:pt x="369376" y="284025"/>
                    <a:pt x="352997" y="214325"/>
                  </a:cubicBezTo>
                  <a:cubicBezTo>
                    <a:pt x="352229" y="131893"/>
                    <a:pt x="292780" y="76198"/>
                    <a:pt x="220479" y="75641"/>
                  </a:cubicBezTo>
                  <a:cubicBezTo>
                    <a:pt x="218480" y="75302"/>
                    <a:pt x="216813" y="75840"/>
                    <a:pt x="214313" y="75641"/>
                  </a:cubicBezTo>
                  <a:cubicBezTo>
                    <a:pt x="115099" y="86171"/>
                    <a:pt x="70654" y="145553"/>
                    <a:pt x="75628" y="219659"/>
                  </a:cubicBezTo>
                  <a:cubicBezTo>
                    <a:pt x="51307" y="227734"/>
                    <a:pt x="36326" y="218414"/>
                    <a:pt x="0" y="219659"/>
                  </a:cubicBezTo>
                  <a:cubicBezTo>
                    <a:pt x="-9584" y="80461"/>
                    <a:pt x="76592" y="26681"/>
                    <a:pt x="214313" y="13"/>
                  </a:cubicBezTo>
                  <a:cubicBezTo>
                    <a:pt x="336932" y="8078"/>
                    <a:pt x="405039" y="107350"/>
                    <a:pt x="428625" y="209728"/>
                  </a:cubicBezTo>
                  <a:cubicBezTo>
                    <a:pt x="428673" y="211335"/>
                    <a:pt x="428662" y="213157"/>
                    <a:pt x="428625" y="214325"/>
                  </a:cubicBezTo>
                  <a:cubicBezTo>
                    <a:pt x="429930" y="328932"/>
                    <a:pt x="379452" y="379071"/>
                    <a:pt x="252413" y="413493"/>
                  </a:cubicBezTo>
                  <a:close/>
                </a:path>
              </a:pathLst>
            </a:custGeom>
            <a:noFill/>
            <a:ln w="2540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21666135">
                    <a:custGeom>
                      <a:avLst/>
                      <a:gdLst>
                        <a:gd name="connsiteX0" fmla="*/ 252413 w 428637"/>
                        <a:gd name="connsiteY0" fmla="*/ 413493 h 533984"/>
                        <a:gd name="connsiteX1" fmla="*/ 252413 w 428637"/>
                        <a:gd name="connsiteY1" fmla="*/ 533984 h 533984"/>
                        <a:gd name="connsiteX2" fmla="*/ 176213 w 428637"/>
                        <a:gd name="connsiteY2" fmla="*/ 533984 h 533984"/>
                        <a:gd name="connsiteX3" fmla="*/ 176213 w 428637"/>
                        <a:gd name="connsiteY3" fmla="*/ 340436 h 533984"/>
                        <a:gd name="connsiteX4" fmla="*/ 214313 w 428637"/>
                        <a:gd name="connsiteY4" fmla="*/ 340436 h 533984"/>
                        <a:gd name="connsiteX5" fmla="*/ 352997 w 428637"/>
                        <a:gd name="connsiteY5" fmla="*/ 214325 h 533984"/>
                        <a:gd name="connsiteX6" fmla="*/ 220479 w 428637"/>
                        <a:gd name="connsiteY6" fmla="*/ 75641 h 533984"/>
                        <a:gd name="connsiteX7" fmla="*/ 214313 w 428637"/>
                        <a:gd name="connsiteY7" fmla="*/ 75641 h 533984"/>
                        <a:gd name="connsiteX8" fmla="*/ 75628 w 428637"/>
                        <a:gd name="connsiteY8" fmla="*/ 219659 h 533984"/>
                        <a:gd name="connsiteX9" fmla="*/ 0 w 428637"/>
                        <a:gd name="connsiteY9" fmla="*/ 219659 h 533984"/>
                        <a:gd name="connsiteX10" fmla="*/ 214313 w 428637"/>
                        <a:gd name="connsiteY10" fmla="*/ 13 h 533984"/>
                        <a:gd name="connsiteX11" fmla="*/ 428625 w 428637"/>
                        <a:gd name="connsiteY11" fmla="*/ 209728 h 533984"/>
                        <a:gd name="connsiteX12" fmla="*/ 428625 w 428637"/>
                        <a:gd name="connsiteY12" fmla="*/ 214325 h 533984"/>
                        <a:gd name="connsiteX13" fmla="*/ 252413 w 428637"/>
                        <a:gd name="connsiteY13" fmla="*/ 413493 h 5339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28637" h="533984">
                          <a:moveTo>
                            <a:pt x="252413" y="413493"/>
                          </a:moveTo>
                          <a:lnTo>
                            <a:pt x="252413" y="533984"/>
                          </a:lnTo>
                          <a:lnTo>
                            <a:pt x="176213" y="533984"/>
                          </a:lnTo>
                          <a:lnTo>
                            <a:pt x="176213" y="340436"/>
                          </a:lnTo>
                          <a:lnTo>
                            <a:pt x="214313" y="340436"/>
                          </a:lnTo>
                          <a:cubicBezTo>
                            <a:pt x="298514" y="340436"/>
                            <a:pt x="352997" y="290906"/>
                            <a:pt x="352997" y="214325"/>
                          </a:cubicBezTo>
                          <a:cubicBezTo>
                            <a:pt x="354700" y="139435"/>
                            <a:pt x="295369" y="77344"/>
                            <a:pt x="220479" y="75641"/>
                          </a:cubicBezTo>
                          <a:cubicBezTo>
                            <a:pt x="218423" y="75595"/>
                            <a:pt x="216368" y="75595"/>
                            <a:pt x="214313" y="75641"/>
                          </a:cubicBezTo>
                          <a:cubicBezTo>
                            <a:pt x="127445" y="75641"/>
                            <a:pt x="75628" y="132791"/>
                            <a:pt x="75628" y="219659"/>
                          </a:cubicBezTo>
                          <a:lnTo>
                            <a:pt x="0" y="219659"/>
                          </a:lnTo>
                          <a:cubicBezTo>
                            <a:pt x="0" y="91453"/>
                            <a:pt x="85725" y="13"/>
                            <a:pt x="214313" y="13"/>
                          </a:cubicBezTo>
                          <a:cubicBezTo>
                            <a:pt x="331404" y="-1257"/>
                            <a:pt x="427355" y="92636"/>
                            <a:pt x="428625" y="209728"/>
                          </a:cubicBezTo>
                          <a:cubicBezTo>
                            <a:pt x="428641" y="211260"/>
                            <a:pt x="428641" y="212793"/>
                            <a:pt x="428625" y="214325"/>
                          </a:cubicBezTo>
                          <a:cubicBezTo>
                            <a:pt x="428625" y="320910"/>
                            <a:pt x="358140" y="398634"/>
                            <a:pt x="252413" y="413493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1" anchor="ctr"/>
            <a:lstStyle/>
            <a:p>
              <a:endParaRPr lang="he-IL">
                <a:ln w="38100"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2"/>
          <p:cNvSpPr txBox="1">
            <a:spLocks noGrp="1"/>
          </p:cNvSpPr>
          <p:nvPr>
            <p:ph type="sldNum" idx="12"/>
          </p:nvPr>
        </p:nvSpPr>
        <p:spPr>
          <a:xfrm>
            <a:off x="61084" y="4752484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317" name="Google Shape;317;p32"/>
          <p:cNvSpPr txBox="1">
            <a:spLocks noGrp="1"/>
          </p:cNvSpPr>
          <p:nvPr>
            <p:ph type="body" idx="4294967295"/>
          </p:nvPr>
        </p:nvSpPr>
        <p:spPr>
          <a:xfrm>
            <a:off x="197500" y="973624"/>
            <a:ext cx="8701088" cy="5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1">
              <a:lnSpc>
                <a:spcPts val="3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אפליקציית שרת-לקוח המאפשרת למשתמשים להזרים סרטים משרת הסרטים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3A21A4A-06BC-F76E-E008-FA0C58AA44FC}"/>
              </a:ext>
            </a:extLst>
          </p:cNvPr>
          <p:cNvGrpSpPr/>
          <p:nvPr/>
        </p:nvGrpSpPr>
        <p:grpSpPr>
          <a:xfrm>
            <a:off x="5504190" y="2435303"/>
            <a:ext cx="1523956" cy="2351548"/>
            <a:chOff x="5467904" y="2123543"/>
            <a:chExt cx="1523956" cy="2351548"/>
          </a:xfrm>
        </p:grpSpPr>
        <p:sp>
          <p:nvSpPr>
            <p:cNvPr id="305" name="Google Shape;305;p31"/>
            <p:cNvSpPr txBox="1">
              <a:spLocks/>
            </p:cNvSpPr>
            <p:nvPr/>
          </p:nvSpPr>
          <p:spPr>
            <a:xfrm>
              <a:off x="5548899" y="2336661"/>
              <a:ext cx="1223736" cy="15130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810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▪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1pPr>
              <a:lvl2pPr marL="914400" marR="0" lvl="1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▫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2pPr>
              <a:lvl3pPr marL="1371600" marR="0" lvl="2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■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3pPr>
              <a:lvl4pPr marL="1828800" marR="0" lvl="3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●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4pPr>
              <a:lvl5pPr marL="2286000" marR="0" lvl="4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○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5pPr>
              <a:lvl6pPr marL="2743200" marR="0" lvl="5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■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6pPr>
              <a:lvl7pPr marL="3200400" marR="0" lvl="6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●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7pPr>
              <a:lvl8pPr marL="3657600" marR="0" lvl="7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○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8pPr>
              <a:lvl9pPr marL="4114800" marR="0" lvl="8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■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9pPr>
            </a:lstStyle>
            <a:p>
              <a:pPr marL="0" indent="0">
                <a:buFont typeface="Cousine"/>
                <a:buNone/>
              </a:pPr>
              <a:r>
                <a:rPr lang="en-US" b="1" dirty="0">
                  <a:latin typeface="Consolas" panose="020B0609020204030204" pitchFamily="49" charset="0"/>
                </a:rPr>
                <a:t>TABLET</a:t>
              </a:r>
            </a:p>
            <a:p>
              <a:pPr marL="0" indent="0">
                <a:buFont typeface="Cousine"/>
                <a:buNone/>
              </a:pPr>
              <a:endParaRPr lang="en-US" sz="1800" dirty="0">
                <a:latin typeface="Consolas" panose="020B0609020204030204" pitchFamily="49" charset="0"/>
              </a:endParaRPr>
            </a:p>
            <a:p>
              <a:pPr marL="0" indent="0">
                <a:buFont typeface="Cousine"/>
                <a:buNone/>
              </a:pPr>
              <a:r>
                <a:rPr lang="en-US" sz="1800" dirty="0">
                  <a:latin typeface="Consolas" panose="020B0609020204030204" pitchFamily="49" charset="0"/>
                </a:rPr>
                <a:t>Soon…</a:t>
              </a:r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6167224" y="4328685"/>
              <a:ext cx="125315" cy="80753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FFFFFF">
                <a:alpha val="14620"/>
              </a:srgb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C099957-C05F-0E20-0C7E-7A682EB966D9}"/>
                </a:ext>
              </a:extLst>
            </p:cNvPr>
            <p:cNvGrpSpPr/>
            <p:nvPr/>
          </p:nvGrpSpPr>
          <p:grpSpPr>
            <a:xfrm rot="5400000">
              <a:off x="5054108" y="2537339"/>
              <a:ext cx="2351548" cy="1523956"/>
              <a:chOff x="5054108" y="2537339"/>
              <a:chExt cx="2351548" cy="1523956"/>
            </a:xfrm>
          </p:grpSpPr>
          <p:sp>
            <p:nvSpPr>
              <p:cNvPr id="308" name="Google Shape;308;p31"/>
              <p:cNvSpPr/>
              <p:nvPr/>
            </p:nvSpPr>
            <p:spPr>
              <a:xfrm rot="5400000">
                <a:off x="5467904" y="2123543"/>
                <a:ext cx="1523956" cy="2351548"/>
              </a:xfrm>
              <a:custGeom>
                <a:avLst/>
                <a:gdLst/>
                <a:ahLst/>
                <a:cxnLst/>
                <a:rect l="l" t="t" r="r" b="b"/>
                <a:pathLst>
                  <a:path w="135802" h="209550" extrusionOk="0">
                    <a:moveTo>
                      <a:pt x="132205" y="18886"/>
                    </a:moveTo>
                    <a:lnTo>
                      <a:pt x="132205" y="190364"/>
                    </a:lnTo>
                    <a:lnTo>
                      <a:pt x="3597" y="190364"/>
                    </a:lnTo>
                    <a:lnTo>
                      <a:pt x="3597" y="18886"/>
                    </a:lnTo>
                    <a:close/>
                    <a:moveTo>
                      <a:pt x="8019" y="0"/>
                    </a:moveTo>
                    <a:lnTo>
                      <a:pt x="7270" y="75"/>
                    </a:lnTo>
                    <a:lnTo>
                      <a:pt x="6445" y="150"/>
                    </a:lnTo>
                    <a:lnTo>
                      <a:pt x="5696" y="375"/>
                    </a:lnTo>
                    <a:lnTo>
                      <a:pt x="4946" y="600"/>
                    </a:lnTo>
                    <a:lnTo>
                      <a:pt x="4197" y="974"/>
                    </a:lnTo>
                    <a:lnTo>
                      <a:pt x="3522" y="1349"/>
                    </a:lnTo>
                    <a:lnTo>
                      <a:pt x="2923" y="1874"/>
                    </a:lnTo>
                    <a:lnTo>
                      <a:pt x="2323" y="2323"/>
                    </a:lnTo>
                    <a:lnTo>
                      <a:pt x="1874" y="2923"/>
                    </a:lnTo>
                    <a:lnTo>
                      <a:pt x="1349" y="3522"/>
                    </a:lnTo>
                    <a:lnTo>
                      <a:pt x="974" y="4197"/>
                    </a:lnTo>
                    <a:lnTo>
                      <a:pt x="600" y="4946"/>
                    </a:lnTo>
                    <a:lnTo>
                      <a:pt x="375" y="5696"/>
                    </a:lnTo>
                    <a:lnTo>
                      <a:pt x="150" y="6445"/>
                    </a:lnTo>
                    <a:lnTo>
                      <a:pt x="75" y="7270"/>
                    </a:lnTo>
                    <a:lnTo>
                      <a:pt x="0" y="8019"/>
                    </a:lnTo>
                    <a:lnTo>
                      <a:pt x="0" y="201531"/>
                    </a:lnTo>
                    <a:lnTo>
                      <a:pt x="75" y="202280"/>
                    </a:lnTo>
                    <a:lnTo>
                      <a:pt x="150" y="203105"/>
                    </a:lnTo>
                    <a:lnTo>
                      <a:pt x="375" y="203854"/>
                    </a:lnTo>
                    <a:lnTo>
                      <a:pt x="600" y="204604"/>
                    </a:lnTo>
                    <a:lnTo>
                      <a:pt x="974" y="205353"/>
                    </a:lnTo>
                    <a:lnTo>
                      <a:pt x="1349" y="206028"/>
                    </a:lnTo>
                    <a:lnTo>
                      <a:pt x="1874" y="206627"/>
                    </a:lnTo>
                    <a:lnTo>
                      <a:pt x="2323" y="207227"/>
                    </a:lnTo>
                    <a:lnTo>
                      <a:pt x="2923" y="207676"/>
                    </a:lnTo>
                    <a:lnTo>
                      <a:pt x="3522" y="208201"/>
                    </a:lnTo>
                    <a:lnTo>
                      <a:pt x="4197" y="208576"/>
                    </a:lnTo>
                    <a:lnTo>
                      <a:pt x="4946" y="208950"/>
                    </a:lnTo>
                    <a:lnTo>
                      <a:pt x="5696" y="209175"/>
                    </a:lnTo>
                    <a:lnTo>
                      <a:pt x="6445" y="209400"/>
                    </a:lnTo>
                    <a:lnTo>
                      <a:pt x="7270" y="209475"/>
                    </a:lnTo>
                    <a:lnTo>
                      <a:pt x="8019" y="209550"/>
                    </a:lnTo>
                    <a:lnTo>
                      <a:pt x="127783" y="209550"/>
                    </a:lnTo>
                    <a:lnTo>
                      <a:pt x="128532" y="209475"/>
                    </a:lnTo>
                    <a:lnTo>
                      <a:pt x="129357" y="209400"/>
                    </a:lnTo>
                    <a:lnTo>
                      <a:pt x="130106" y="209175"/>
                    </a:lnTo>
                    <a:lnTo>
                      <a:pt x="130856" y="208950"/>
                    </a:lnTo>
                    <a:lnTo>
                      <a:pt x="131605" y="208576"/>
                    </a:lnTo>
                    <a:lnTo>
                      <a:pt x="132280" y="208201"/>
                    </a:lnTo>
                    <a:lnTo>
                      <a:pt x="132879" y="207676"/>
                    </a:lnTo>
                    <a:lnTo>
                      <a:pt x="133479" y="207227"/>
                    </a:lnTo>
                    <a:lnTo>
                      <a:pt x="133928" y="206627"/>
                    </a:lnTo>
                    <a:lnTo>
                      <a:pt x="134453" y="206028"/>
                    </a:lnTo>
                    <a:lnTo>
                      <a:pt x="134828" y="205353"/>
                    </a:lnTo>
                    <a:lnTo>
                      <a:pt x="135202" y="204604"/>
                    </a:lnTo>
                    <a:lnTo>
                      <a:pt x="135427" y="203854"/>
                    </a:lnTo>
                    <a:lnTo>
                      <a:pt x="135652" y="203105"/>
                    </a:lnTo>
                    <a:lnTo>
                      <a:pt x="135727" y="202280"/>
                    </a:lnTo>
                    <a:lnTo>
                      <a:pt x="135802" y="201531"/>
                    </a:lnTo>
                    <a:lnTo>
                      <a:pt x="135802" y="8019"/>
                    </a:lnTo>
                    <a:lnTo>
                      <a:pt x="135727" y="7270"/>
                    </a:lnTo>
                    <a:lnTo>
                      <a:pt x="135652" y="6445"/>
                    </a:lnTo>
                    <a:lnTo>
                      <a:pt x="135427" y="5696"/>
                    </a:lnTo>
                    <a:lnTo>
                      <a:pt x="135202" y="4946"/>
                    </a:lnTo>
                    <a:lnTo>
                      <a:pt x="134828" y="4197"/>
                    </a:lnTo>
                    <a:lnTo>
                      <a:pt x="134453" y="3522"/>
                    </a:lnTo>
                    <a:lnTo>
                      <a:pt x="133928" y="2923"/>
                    </a:lnTo>
                    <a:lnTo>
                      <a:pt x="133479" y="2323"/>
                    </a:lnTo>
                    <a:lnTo>
                      <a:pt x="132879" y="1874"/>
                    </a:lnTo>
                    <a:lnTo>
                      <a:pt x="132280" y="1349"/>
                    </a:lnTo>
                    <a:lnTo>
                      <a:pt x="131605" y="974"/>
                    </a:lnTo>
                    <a:lnTo>
                      <a:pt x="130856" y="600"/>
                    </a:lnTo>
                    <a:lnTo>
                      <a:pt x="130106" y="375"/>
                    </a:lnTo>
                    <a:lnTo>
                      <a:pt x="129357" y="150"/>
                    </a:lnTo>
                    <a:lnTo>
                      <a:pt x="128532" y="75"/>
                    </a:lnTo>
                    <a:lnTo>
                      <a:pt x="127783" y="0"/>
                    </a:lnTo>
                    <a:close/>
                  </a:path>
                </a:pathLst>
              </a:custGeom>
              <a:solidFill>
                <a:srgbClr val="FFFFFF">
                  <a:alpha val="14620"/>
                </a:srgbClr>
              </a:solidFill>
              <a:ln w="9525" cap="flat" cmpd="sng">
                <a:solidFill>
                  <a:schemeClr val="accent2">
                    <a:lumMod val="20000"/>
                    <a:lumOff val="8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0" name="Google Shape;310;p31"/>
              <p:cNvSpPr/>
              <p:nvPr/>
            </p:nvSpPr>
            <p:spPr>
              <a:xfrm rot="16200000">
                <a:off x="5154971" y="3346428"/>
                <a:ext cx="24407" cy="24396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2174" extrusionOk="0">
                    <a:moveTo>
                      <a:pt x="1125" y="0"/>
                    </a:moveTo>
                    <a:lnTo>
                      <a:pt x="825" y="75"/>
                    </a:lnTo>
                    <a:lnTo>
                      <a:pt x="675" y="75"/>
                    </a:lnTo>
                    <a:lnTo>
                      <a:pt x="450" y="225"/>
                    </a:lnTo>
                    <a:lnTo>
                      <a:pt x="300" y="300"/>
                    </a:lnTo>
                    <a:lnTo>
                      <a:pt x="225" y="525"/>
                    </a:lnTo>
                    <a:lnTo>
                      <a:pt x="76" y="675"/>
                    </a:lnTo>
                    <a:lnTo>
                      <a:pt x="1" y="824"/>
                    </a:lnTo>
                    <a:lnTo>
                      <a:pt x="1" y="1124"/>
                    </a:lnTo>
                    <a:lnTo>
                      <a:pt x="1" y="1349"/>
                    </a:lnTo>
                    <a:lnTo>
                      <a:pt x="76" y="1499"/>
                    </a:lnTo>
                    <a:lnTo>
                      <a:pt x="225" y="1649"/>
                    </a:lnTo>
                    <a:lnTo>
                      <a:pt x="300" y="1874"/>
                    </a:lnTo>
                    <a:lnTo>
                      <a:pt x="450" y="2024"/>
                    </a:lnTo>
                    <a:lnTo>
                      <a:pt x="675" y="2099"/>
                    </a:lnTo>
                    <a:lnTo>
                      <a:pt x="825" y="2173"/>
                    </a:lnTo>
                    <a:lnTo>
                      <a:pt x="1275" y="2173"/>
                    </a:lnTo>
                    <a:lnTo>
                      <a:pt x="1500" y="2099"/>
                    </a:lnTo>
                    <a:lnTo>
                      <a:pt x="1649" y="2024"/>
                    </a:lnTo>
                    <a:lnTo>
                      <a:pt x="1799" y="1874"/>
                    </a:lnTo>
                    <a:lnTo>
                      <a:pt x="1949" y="1649"/>
                    </a:lnTo>
                    <a:lnTo>
                      <a:pt x="2099" y="1499"/>
                    </a:lnTo>
                    <a:lnTo>
                      <a:pt x="2099" y="1349"/>
                    </a:lnTo>
                    <a:lnTo>
                      <a:pt x="2174" y="1124"/>
                    </a:lnTo>
                    <a:lnTo>
                      <a:pt x="2099" y="824"/>
                    </a:lnTo>
                    <a:lnTo>
                      <a:pt x="2099" y="675"/>
                    </a:lnTo>
                    <a:lnTo>
                      <a:pt x="1949" y="525"/>
                    </a:lnTo>
                    <a:lnTo>
                      <a:pt x="1799" y="300"/>
                    </a:lnTo>
                    <a:lnTo>
                      <a:pt x="1649" y="225"/>
                    </a:lnTo>
                    <a:lnTo>
                      <a:pt x="1500" y="75"/>
                    </a:lnTo>
                    <a:lnTo>
                      <a:pt x="1275" y="75"/>
                    </a:lnTo>
                    <a:lnTo>
                      <a:pt x="1125" y="0"/>
                    </a:lnTo>
                    <a:close/>
                  </a:path>
                </a:pathLst>
              </a:custGeom>
              <a:solidFill>
                <a:srgbClr val="FFFFFF">
                  <a:alpha val="14620"/>
                </a:srgbClr>
              </a:solidFill>
              <a:ln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1" name="Google Shape;311;p31"/>
              <p:cNvSpPr/>
              <p:nvPr/>
            </p:nvSpPr>
            <p:spPr>
              <a:xfrm rot="16200000">
                <a:off x="5144877" y="3276635"/>
                <a:ext cx="44585" cy="44585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3973" extrusionOk="0">
                    <a:moveTo>
                      <a:pt x="2024" y="1"/>
                    </a:moveTo>
                    <a:lnTo>
                      <a:pt x="1574" y="76"/>
                    </a:lnTo>
                    <a:lnTo>
                      <a:pt x="1200" y="151"/>
                    </a:lnTo>
                    <a:lnTo>
                      <a:pt x="900" y="375"/>
                    </a:lnTo>
                    <a:lnTo>
                      <a:pt x="600" y="600"/>
                    </a:lnTo>
                    <a:lnTo>
                      <a:pt x="375" y="900"/>
                    </a:lnTo>
                    <a:lnTo>
                      <a:pt x="150" y="1200"/>
                    </a:lnTo>
                    <a:lnTo>
                      <a:pt x="75" y="1575"/>
                    </a:lnTo>
                    <a:lnTo>
                      <a:pt x="0" y="2024"/>
                    </a:lnTo>
                    <a:lnTo>
                      <a:pt x="75" y="2399"/>
                    </a:lnTo>
                    <a:lnTo>
                      <a:pt x="150" y="2774"/>
                    </a:lnTo>
                    <a:lnTo>
                      <a:pt x="375" y="3073"/>
                    </a:lnTo>
                    <a:lnTo>
                      <a:pt x="600" y="3373"/>
                    </a:lnTo>
                    <a:lnTo>
                      <a:pt x="900" y="3673"/>
                    </a:lnTo>
                    <a:lnTo>
                      <a:pt x="1200" y="3823"/>
                    </a:lnTo>
                    <a:lnTo>
                      <a:pt x="1574" y="3973"/>
                    </a:lnTo>
                    <a:lnTo>
                      <a:pt x="2399" y="3973"/>
                    </a:lnTo>
                    <a:lnTo>
                      <a:pt x="2773" y="3823"/>
                    </a:lnTo>
                    <a:lnTo>
                      <a:pt x="3073" y="3673"/>
                    </a:lnTo>
                    <a:lnTo>
                      <a:pt x="3373" y="3373"/>
                    </a:lnTo>
                    <a:lnTo>
                      <a:pt x="3598" y="3073"/>
                    </a:lnTo>
                    <a:lnTo>
                      <a:pt x="3823" y="2774"/>
                    </a:lnTo>
                    <a:lnTo>
                      <a:pt x="3898" y="2399"/>
                    </a:lnTo>
                    <a:lnTo>
                      <a:pt x="3973" y="2024"/>
                    </a:lnTo>
                    <a:lnTo>
                      <a:pt x="3898" y="1575"/>
                    </a:lnTo>
                    <a:lnTo>
                      <a:pt x="3823" y="1200"/>
                    </a:lnTo>
                    <a:lnTo>
                      <a:pt x="3598" y="900"/>
                    </a:lnTo>
                    <a:lnTo>
                      <a:pt x="3373" y="600"/>
                    </a:lnTo>
                    <a:lnTo>
                      <a:pt x="3073" y="375"/>
                    </a:lnTo>
                    <a:lnTo>
                      <a:pt x="2773" y="151"/>
                    </a:lnTo>
                    <a:lnTo>
                      <a:pt x="2399" y="76"/>
                    </a:lnTo>
                    <a:lnTo>
                      <a:pt x="2024" y="1"/>
                    </a:lnTo>
                    <a:close/>
                  </a:path>
                </a:pathLst>
              </a:custGeom>
              <a:solidFill>
                <a:srgbClr val="FFFFFF">
                  <a:alpha val="14620"/>
                </a:srgbClr>
              </a:solidFill>
              <a:ln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5F7AE3-6522-DC99-B29F-1D450B59533C}"/>
              </a:ext>
            </a:extLst>
          </p:cNvPr>
          <p:cNvGrpSpPr/>
          <p:nvPr/>
        </p:nvGrpSpPr>
        <p:grpSpPr>
          <a:xfrm>
            <a:off x="7642437" y="3121586"/>
            <a:ext cx="887272" cy="1630898"/>
            <a:chOff x="3220800" y="3004330"/>
            <a:chExt cx="889567" cy="1776640"/>
          </a:xfrm>
        </p:grpSpPr>
        <p:sp>
          <p:nvSpPr>
            <p:cNvPr id="293" name="Google Shape;293;p30"/>
            <p:cNvSpPr txBox="1">
              <a:spLocks/>
            </p:cNvSpPr>
            <p:nvPr/>
          </p:nvSpPr>
          <p:spPr>
            <a:xfrm>
              <a:off x="3220800" y="3116557"/>
              <a:ext cx="889567" cy="13939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810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▪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1pPr>
              <a:lvl2pPr marL="914400" marR="0" lvl="1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▫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2pPr>
              <a:lvl3pPr marL="1371600" marR="0" lvl="2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■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3pPr>
              <a:lvl4pPr marL="1828800" marR="0" lvl="3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●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4pPr>
              <a:lvl5pPr marL="2286000" marR="0" lvl="4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○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5pPr>
              <a:lvl6pPr marL="2743200" marR="0" lvl="5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■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6pPr>
              <a:lvl7pPr marL="3200400" marR="0" lvl="6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●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7pPr>
              <a:lvl8pPr marL="3657600" marR="0" lvl="7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○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8pPr>
              <a:lvl9pPr marL="4114800" marR="0" lvl="8" indent="-3810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ousine"/>
                <a:buChar char="■"/>
                <a:defRPr sz="2400" b="0" i="0" u="none" strike="noStrike" cap="none">
                  <a:solidFill>
                    <a:schemeClr val="lt1"/>
                  </a:solidFill>
                  <a:latin typeface="Cousine"/>
                  <a:ea typeface="Cousine"/>
                  <a:cs typeface="Cousine"/>
                  <a:sym typeface="Cousine"/>
                </a:defRPr>
              </a:lvl9pPr>
            </a:lstStyle>
            <a:p>
              <a:pPr marL="0" indent="0">
                <a:buFont typeface="Cousine"/>
                <a:buNone/>
              </a:pPr>
              <a:r>
                <a:rPr lang="en-US" sz="1600" b="1" dirty="0">
                  <a:latin typeface="Consolas" panose="020B0609020204030204" pitchFamily="49" charset="0"/>
                </a:rPr>
                <a:t>MOBILE</a:t>
              </a:r>
            </a:p>
            <a:p>
              <a:pPr marL="0" indent="0">
                <a:buFont typeface="Cousine"/>
                <a:buNone/>
              </a:pPr>
              <a:endParaRPr lang="en-US" sz="1200" dirty="0">
                <a:latin typeface="Consolas" panose="020B0609020204030204" pitchFamily="49" charset="0"/>
              </a:endParaRPr>
            </a:p>
            <a:p>
              <a:pPr marL="0" indent="0">
                <a:buFont typeface="Cousine"/>
                <a:buNone/>
              </a:pPr>
              <a:r>
                <a:rPr lang="en-US" sz="1200" dirty="0">
                  <a:latin typeface="Consolas" panose="020B0609020204030204" pitchFamily="49" charset="0"/>
                </a:rPr>
                <a:t>Soon…</a:t>
              </a:r>
              <a:br>
                <a:rPr lang="en-US" sz="1200" dirty="0">
                  <a:latin typeface="Consolas" panose="020B0609020204030204" pitchFamily="49" charset="0"/>
                </a:rPr>
              </a:br>
              <a:endParaRPr lang="en-US" sz="1200" dirty="0">
                <a:latin typeface="Consolas" panose="020B0609020204030204" pitchFamily="49" charset="0"/>
              </a:endParaRPr>
            </a:p>
          </p:txBody>
        </p:sp>
        <p:grpSp>
          <p:nvGrpSpPr>
            <p:cNvPr id="295" name="Google Shape;295;p30"/>
            <p:cNvGrpSpPr/>
            <p:nvPr/>
          </p:nvGrpSpPr>
          <p:grpSpPr>
            <a:xfrm>
              <a:off x="3225158" y="3004330"/>
              <a:ext cx="856543" cy="1776640"/>
              <a:chOff x="5353200" y="373572"/>
              <a:chExt cx="2119546" cy="4396359"/>
            </a:xfrm>
          </p:grpSpPr>
          <p:sp>
            <p:nvSpPr>
              <p:cNvPr id="296" name="Google Shape;296;p30"/>
              <p:cNvSpPr/>
              <p:nvPr/>
            </p:nvSpPr>
            <p:spPr>
              <a:xfrm>
                <a:off x="5353200" y="373572"/>
                <a:ext cx="2119546" cy="4396359"/>
              </a:xfrm>
              <a:custGeom>
                <a:avLst/>
                <a:gdLst/>
                <a:ahLst/>
                <a:cxnLst/>
                <a:rect l="l" t="t" r="r" b="b"/>
                <a:pathLst>
                  <a:path w="101027" h="209550" extrusionOk="0">
                    <a:moveTo>
                      <a:pt x="98629" y="18886"/>
                    </a:moveTo>
                    <a:lnTo>
                      <a:pt x="98629" y="190364"/>
                    </a:lnTo>
                    <a:lnTo>
                      <a:pt x="2398" y="190364"/>
                    </a:lnTo>
                    <a:lnTo>
                      <a:pt x="2398" y="18886"/>
                    </a:lnTo>
                    <a:close/>
                    <a:moveTo>
                      <a:pt x="10343" y="0"/>
                    </a:moveTo>
                    <a:lnTo>
                      <a:pt x="9293" y="75"/>
                    </a:lnTo>
                    <a:lnTo>
                      <a:pt x="8244" y="225"/>
                    </a:lnTo>
                    <a:lnTo>
                      <a:pt x="7270" y="450"/>
                    </a:lnTo>
                    <a:lnTo>
                      <a:pt x="6295" y="824"/>
                    </a:lnTo>
                    <a:lnTo>
                      <a:pt x="5396" y="1274"/>
                    </a:lnTo>
                    <a:lnTo>
                      <a:pt x="4572" y="1799"/>
                    </a:lnTo>
                    <a:lnTo>
                      <a:pt x="3747" y="2398"/>
                    </a:lnTo>
                    <a:lnTo>
                      <a:pt x="2998" y="3073"/>
                    </a:lnTo>
                    <a:lnTo>
                      <a:pt x="2323" y="3747"/>
                    </a:lnTo>
                    <a:lnTo>
                      <a:pt x="1724" y="4572"/>
                    </a:lnTo>
                    <a:lnTo>
                      <a:pt x="1199" y="5396"/>
                    </a:lnTo>
                    <a:lnTo>
                      <a:pt x="824" y="6370"/>
                    </a:lnTo>
                    <a:lnTo>
                      <a:pt x="450" y="7270"/>
                    </a:lnTo>
                    <a:lnTo>
                      <a:pt x="225" y="8319"/>
                    </a:lnTo>
                    <a:lnTo>
                      <a:pt x="0" y="9293"/>
                    </a:lnTo>
                    <a:lnTo>
                      <a:pt x="0" y="10343"/>
                    </a:lnTo>
                    <a:lnTo>
                      <a:pt x="0" y="199207"/>
                    </a:lnTo>
                    <a:lnTo>
                      <a:pt x="0" y="200257"/>
                    </a:lnTo>
                    <a:lnTo>
                      <a:pt x="225" y="201231"/>
                    </a:lnTo>
                    <a:lnTo>
                      <a:pt x="450" y="202280"/>
                    </a:lnTo>
                    <a:lnTo>
                      <a:pt x="824" y="203180"/>
                    </a:lnTo>
                    <a:lnTo>
                      <a:pt x="1199" y="204154"/>
                    </a:lnTo>
                    <a:lnTo>
                      <a:pt x="1724" y="204978"/>
                    </a:lnTo>
                    <a:lnTo>
                      <a:pt x="2323" y="205803"/>
                    </a:lnTo>
                    <a:lnTo>
                      <a:pt x="2998" y="206477"/>
                    </a:lnTo>
                    <a:lnTo>
                      <a:pt x="3747" y="207152"/>
                    </a:lnTo>
                    <a:lnTo>
                      <a:pt x="4572" y="207751"/>
                    </a:lnTo>
                    <a:lnTo>
                      <a:pt x="5396" y="208276"/>
                    </a:lnTo>
                    <a:lnTo>
                      <a:pt x="6295" y="208726"/>
                    </a:lnTo>
                    <a:lnTo>
                      <a:pt x="7270" y="209100"/>
                    </a:lnTo>
                    <a:lnTo>
                      <a:pt x="8244" y="209325"/>
                    </a:lnTo>
                    <a:lnTo>
                      <a:pt x="9293" y="209475"/>
                    </a:lnTo>
                    <a:lnTo>
                      <a:pt x="10343" y="209550"/>
                    </a:lnTo>
                    <a:lnTo>
                      <a:pt x="90610" y="209550"/>
                    </a:lnTo>
                    <a:lnTo>
                      <a:pt x="91659" y="209475"/>
                    </a:lnTo>
                    <a:lnTo>
                      <a:pt x="92708" y="209325"/>
                    </a:lnTo>
                    <a:lnTo>
                      <a:pt x="93682" y="209100"/>
                    </a:lnTo>
                    <a:lnTo>
                      <a:pt x="94657" y="208726"/>
                    </a:lnTo>
                    <a:lnTo>
                      <a:pt x="95556" y="208276"/>
                    </a:lnTo>
                    <a:lnTo>
                      <a:pt x="96455" y="207751"/>
                    </a:lnTo>
                    <a:lnTo>
                      <a:pt x="97205" y="207152"/>
                    </a:lnTo>
                    <a:lnTo>
                      <a:pt x="97954" y="206477"/>
                    </a:lnTo>
                    <a:lnTo>
                      <a:pt x="98629" y="205803"/>
                    </a:lnTo>
                    <a:lnTo>
                      <a:pt x="99228" y="204978"/>
                    </a:lnTo>
                    <a:lnTo>
                      <a:pt x="99753" y="204154"/>
                    </a:lnTo>
                    <a:lnTo>
                      <a:pt x="100203" y="203180"/>
                    </a:lnTo>
                    <a:lnTo>
                      <a:pt x="100577" y="202280"/>
                    </a:lnTo>
                    <a:lnTo>
                      <a:pt x="100802" y="201231"/>
                    </a:lnTo>
                    <a:lnTo>
                      <a:pt x="100952" y="200257"/>
                    </a:lnTo>
                    <a:lnTo>
                      <a:pt x="101027" y="199207"/>
                    </a:lnTo>
                    <a:lnTo>
                      <a:pt x="101027" y="10343"/>
                    </a:lnTo>
                    <a:lnTo>
                      <a:pt x="100952" y="9293"/>
                    </a:lnTo>
                    <a:lnTo>
                      <a:pt x="100802" y="8319"/>
                    </a:lnTo>
                    <a:lnTo>
                      <a:pt x="100577" y="7270"/>
                    </a:lnTo>
                    <a:lnTo>
                      <a:pt x="100203" y="6370"/>
                    </a:lnTo>
                    <a:lnTo>
                      <a:pt x="99753" y="5396"/>
                    </a:lnTo>
                    <a:lnTo>
                      <a:pt x="99228" y="4572"/>
                    </a:lnTo>
                    <a:lnTo>
                      <a:pt x="98629" y="3747"/>
                    </a:lnTo>
                    <a:lnTo>
                      <a:pt x="97954" y="3073"/>
                    </a:lnTo>
                    <a:lnTo>
                      <a:pt x="97205" y="2398"/>
                    </a:lnTo>
                    <a:lnTo>
                      <a:pt x="96455" y="1799"/>
                    </a:lnTo>
                    <a:lnTo>
                      <a:pt x="95556" y="1274"/>
                    </a:lnTo>
                    <a:lnTo>
                      <a:pt x="94657" y="824"/>
                    </a:lnTo>
                    <a:lnTo>
                      <a:pt x="93682" y="450"/>
                    </a:lnTo>
                    <a:lnTo>
                      <a:pt x="92708" y="225"/>
                    </a:lnTo>
                    <a:lnTo>
                      <a:pt x="91659" y="75"/>
                    </a:lnTo>
                    <a:lnTo>
                      <a:pt x="90610" y="0"/>
                    </a:lnTo>
                    <a:close/>
                  </a:path>
                </a:pathLst>
              </a:custGeom>
              <a:solidFill>
                <a:srgbClr val="FFFFFF">
                  <a:alpha val="14620"/>
                </a:srgbClr>
              </a:solidFill>
              <a:ln w="9525" cap="flat" cmpd="sng">
                <a:solidFill>
                  <a:schemeClr val="accent2">
                    <a:lumMod val="20000"/>
                    <a:lumOff val="8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7" name="Google Shape;297;p30"/>
              <p:cNvSpPr/>
              <p:nvPr/>
            </p:nvSpPr>
            <p:spPr>
              <a:xfrm>
                <a:off x="6200687" y="4493184"/>
                <a:ext cx="422999" cy="150972"/>
              </a:xfrm>
              <a:custGeom>
                <a:avLst/>
                <a:gdLst/>
                <a:ahLst/>
                <a:cxnLst/>
                <a:rect l="l" t="t" r="r" b="b"/>
                <a:pathLst>
                  <a:path w="20162" h="7196" extrusionOk="0">
                    <a:moveTo>
                      <a:pt x="3598" y="0"/>
                    </a:moveTo>
                    <a:lnTo>
                      <a:pt x="2849" y="75"/>
                    </a:lnTo>
                    <a:lnTo>
                      <a:pt x="2174" y="300"/>
                    </a:lnTo>
                    <a:lnTo>
                      <a:pt x="1575" y="600"/>
                    </a:lnTo>
                    <a:lnTo>
                      <a:pt x="1050" y="1050"/>
                    </a:lnTo>
                    <a:lnTo>
                      <a:pt x="600" y="1574"/>
                    </a:lnTo>
                    <a:lnTo>
                      <a:pt x="301" y="2174"/>
                    </a:lnTo>
                    <a:lnTo>
                      <a:pt x="76" y="2848"/>
                    </a:lnTo>
                    <a:lnTo>
                      <a:pt x="1" y="3598"/>
                    </a:lnTo>
                    <a:lnTo>
                      <a:pt x="76" y="4347"/>
                    </a:lnTo>
                    <a:lnTo>
                      <a:pt x="301" y="5022"/>
                    </a:lnTo>
                    <a:lnTo>
                      <a:pt x="600" y="5621"/>
                    </a:lnTo>
                    <a:lnTo>
                      <a:pt x="1050" y="6146"/>
                    </a:lnTo>
                    <a:lnTo>
                      <a:pt x="1575" y="6596"/>
                    </a:lnTo>
                    <a:lnTo>
                      <a:pt x="2174" y="6896"/>
                    </a:lnTo>
                    <a:lnTo>
                      <a:pt x="2849" y="7120"/>
                    </a:lnTo>
                    <a:lnTo>
                      <a:pt x="3598" y="7195"/>
                    </a:lnTo>
                    <a:lnTo>
                      <a:pt x="16639" y="7195"/>
                    </a:lnTo>
                    <a:lnTo>
                      <a:pt x="17313" y="7120"/>
                    </a:lnTo>
                    <a:lnTo>
                      <a:pt x="17988" y="6896"/>
                    </a:lnTo>
                    <a:lnTo>
                      <a:pt x="18587" y="6596"/>
                    </a:lnTo>
                    <a:lnTo>
                      <a:pt x="19112" y="6146"/>
                    </a:lnTo>
                    <a:lnTo>
                      <a:pt x="19562" y="5621"/>
                    </a:lnTo>
                    <a:lnTo>
                      <a:pt x="19861" y="5022"/>
                    </a:lnTo>
                    <a:lnTo>
                      <a:pt x="20086" y="4347"/>
                    </a:lnTo>
                    <a:lnTo>
                      <a:pt x="20161" y="3598"/>
                    </a:lnTo>
                    <a:lnTo>
                      <a:pt x="20086" y="2848"/>
                    </a:lnTo>
                    <a:lnTo>
                      <a:pt x="19861" y="2174"/>
                    </a:lnTo>
                    <a:lnTo>
                      <a:pt x="19562" y="1574"/>
                    </a:lnTo>
                    <a:lnTo>
                      <a:pt x="19112" y="1050"/>
                    </a:lnTo>
                    <a:lnTo>
                      <a:pt x="18587" y="600"/>
                    </a:lnTo>
                    <a:lnTo>
                      <a:pt x="17988" y="300"/>
                    </a:lnTo>
                    <a:lnTo>
                      <a:pt x="17313" y="75"/>
                    </a:lnTo>
                    <a:lnTo>
                      <a:pt x="16639" y="0"/>
                    </a:lnTo>
                    <a:close/>
                  </a:path>
                </a:pathLst>
              </a:custGeom>
              <a:solidFill>
                <a:srgbClr val="FFFFFF">
                  <a:alpha val="14620"/>
                </a:srgbClr>
              </a:solidFill>
              <a:ln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8" name="Google Shape;298;p30"/>
              <p:cNvSpPr/>
              <p:nvPr/>
            </p:nvSpPr>
            <p:spPr>
              <a:xfrm>
                <a:off x="5739987" y="529223"/>
                <a:ext cx="83354" cy="83354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3973" extrusionOk="0">
                    <a:moveTo>
                      <a:pt x="2024" y="1"/>
                    </a:moveTo>
                    <a:lnTo>
                      <a:pt x="1575" y="76"/>
                    </a:lnTo>
                    <a:lnTo>
                      <a:pt x="1200" y="151"/>
                    </a:lnTo>
                    <a:lnTo>
                      <a:pt x="900" y="375"/>
                    </a:lnTo>
                    <a:lnTo>
                      <a:pt x="600" y="600"/>
                    </a:lnTo>
                    <a:lnTo>
                      <a:pt x="375" y="900"/>
                    </a:lnTo>
                    <a:lnTo>
                      <a:pt x="151" y="1200"/>
                    </a:lnTo>
                    <a:lnTo>
                      <a:pt x="76" y="1575"/>
                    </a:lnTo>
                    <a:lnTo>
                      <a:pt x="1" y="2024"/>
                    </a:lnTo>
                    <a:lnTo>
                      <a:pt x="76" y="2399"/>
                    </a:lnTo>
                    <a:lnTo>
                      <a:pt x="151" y="2774"/>
                    </a:lnTo>
                    <a:lnTo>
                      <a:pt x="375" y="3073"/>
                    </a:lnTo>
                    <a:lnTo>
                      <a:pt x="600" y="3373"/>
                    </a:lnTo>
                    <a:lnTo>
                      <a:pt x="900" y="3673"/>
                    </a:lnTo>
                    <a:lnTo>
                      <a:pt x="1200" y="3823"/>
                    </a:lnTo>
                    <a:lnTo>
                      <a:pt x="1575" y="3973"/>
                    </a:lnTo>
                    <a:lnTo>
                      <a:pt x="2399" y="3973"/>
                    </a:lnTo>
                    <a:lnTo>
                      <a:pt x="2774" y="3823"/>
                    </a:lnTo>
                    <a:lnTo>
                      <a:pt x="3073" y="3673"/>
                    </a:lnTo>
                    <a:lnTo>
                      <a:pt x="3373" y="3373"/>
                    </a:lnTo>
                    <a:lnTo>
                      <a:pt x="3598" y="3073"/>
                    </a:lnTo>
                    <a:lnTo>
                      <a:pt x="3823" y="2774"/>
                    </a:lnTo>
                    <a:lnTo>
                      <a:pt x="3898" y="2399"/>
                    </a:lnTo>
                    <a:lnTo>
                      <a:pt x="3973" y="2024"/>
                    </a:lnTo>
                    <a:lnTo>
                      <a:pt x="3898" y="1575"/>
                    </a:lnTo>
                    <a:lnTo>
                      <a:pt x="3823" y="1200"/>
                    </a:lnTo>
                    <a:lnTo>
                      <a:pt x="3598" y="900"/>
                    </a:lnTo>
                    <a:lnTo>
                      <a:pt x="3373" y="600"/>
                    </a:lnTo>
                    <a:lnTo>
                      <a:pt x="3073" y="375"/>
                    </a:lnTo>
                    <a:lnTo>
                      <a:pt x="2774" y="151"/>
                    </a:lnTo>
                    <a:lnTo>
                      <a:pt x="2399" y="76"/>
                    </a:lnTo>
                    <a:lnTo>
                      <a:pt x="2024" y="1"/>
                    </a:lnTo>
                    <a:close/>
                  </a:path>
                </a:pathLst>
              </a:custGeom>
              <a:solidFill>
                <a:srgbClr val="FFFFFF">
                  <a:alpha val="14620"/>
                </a:srgbClr>
              </a:solidFill>
              <a:ln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0"/>
              <p:cNvSpPr/>
              <p:nvPr/>
            </p:nvSpPr>
            <p:spPr>
              <a:xfrm>
                <a:off x="6208555" y="538664"/>
                <a:ext cx="408837" cy="64493"/>
              </a:xfrm>
              <a:custGeom>
                <a:avLst/>
                <a:gdLst/>
                <a:ahLst/>
                <a:cxnLst/>
                <a:rect l="l" t="t" r="r" b="b"/>
                <a:pathLst>
                  <a:path w="19487" h="3074" extrusionOk="0">
                    <a:moveTo>
                      <a:pt x="1275" y="0"/>
                    </a:moveTo>
                    <a:lnTo>
                      <a:pt x="1050" y="75"/>
                    </a:lnTo>
                    <a:lnTo>
                      <a:pt x="750" y="150"/>
                    </a:lnTo>
                    <a:lnTo>
                      <a:pt x="525" y="300"/>
                    </a:lnTo>
                    <a:lnTo>
                      <a:pt x="375" y="450"/>
                    </a:lnTo>
                    <a:lnTo>
                      <a:pt x="225" y="675"/>
                    </a:lnTo>
                    <a:lnTo>
                      <a:pt x="75" y="975"/>
                    </a:lnTo>
                    <a:lnTo>
                      <a:pt x="1" y="1274"/>
                    </a:lnTo>
                    <a:lnTo>
                      <a:pt x="1" y="1574"/>
                    </a:lnTo>
                    <a:lnTo>
                      <a:pt x="1" y="1874"/>
                    </a:lnTo>
                    <a:lnTo>
                      <a:pt x="75" y="2174"/>
                    </a:lnTo>
                    <a:lnTo>
                      <a:pt x="225" y="2399"/>
                    </a:lnTo>
                    <a:lnTo>
                      <a:pt x="375" y="2623"/>
                    </a:lnTo>
                    <a:lnTo>
                      <a:pt x="525" y="2773"/>
                    </a:lnTo>
                    <a:lnTo>
                      <a:pt x="750" y="2923"/>
                    </a:lnTo>
                    <a:lnTo>
                      <a:pt x="1050" y="2998"/>
                    </a:lnTo>
                    <a:lnTo>
                      <a:pt x="1275" y="3073"/>
                    </a:lnTo>
                    <a:lnTo>
                      <a:pt x="18137" y="3073"/>
                    </a:lnTo>
                    <a:lnTo>
                      <a:pt x="18437" y="2998"/>
                    </a:lnTo>
                    <a:lnTo>
                      <a:pt x="18662" y="2923"/>
                    </a:lnTo>
                    <a:lnTo>
                      <a:pt x="18887" y="2773"/>
                    </a:lnTo>
                    <a:lnTo>
                      <a:pt x="19112" y="2623"/>
                    </a:lnTo>
                    <a:lnTo>
                      <a:pt x="19262" y="2399"/>
                    </a:lnTo>
                    <a:lnTo>
                      <a:pt x="19337" y="2174"/>
                    </a:lnTo>
                    <a:lnTo>
                      <a:pt x="19412" y="1874"/>
                    </a:lnTo>
                    <a:lnTo>
                      <a:pt x="19486" y="1574"/>
                    </a:lnTo>
                    <a:lnTo>
                      <a:pt x="19412" y="1274"/>
                    </a:lnTo>
                    <a:lnTo>
                      <a:pt x="19337" y="975"/>
                    </a:lnTo>
                    <a:lnTo>
                      <a:pt x="19262" y="675"/>
                    </a:lnTo>
                    <a:lnTo>
                      <a:pt x="19112" y="450"/>
                    </a:lnTo>
                    <a:lnTo>
                      <a:pt x="18887" y="300"/>
                    </a:lnTo>
                    <a:lnTo>
                      <a:pt x="18662" y="150"/>
                    </a:lnTo>
                    <a:lnTo>
                      <a:pt x="18437" y="75"/>
                    </a:lnTo>
                    <a:lnTo>
                      <a:pt x="18137" y="0"/>
                    </a:lnTo>
                    <a:close/>
                  </a:path>
                </a:pathLst>
              </a:custGeom>
              <a:solidFill>
                <a:srgbClr val="FFFFFF">
                  <a:alpha val="14620"/>
                </a:srgbClr>
              </a:solidFill>
              <a:ln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Google Shape;257;p27">
            <a:extLst>
              <a:ext uri="{FF2B5EF4-FFF2-40B4-BE49-F238E27FC236}">
                <a16:creationId xmlns:a16="http://schemas.microsoft.com/office/drawing/2014/main" id="{EFA643F1-9E88-BC89-BAE0-8198AC05F30E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פרוייקט שרת סרטים (</a:t>
            </a:r>
            <a:r>
              <a:rPr lang="en-US" sz="2800" b="1" dirty="0"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VOD</a:t>
            </a:r>
            <a:r>
              <a:rPr lang="he-IL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Google Shape;581;p46">
            <a:extLst>
              <a:ext uri="{FF2B5EF4-FFF2-40B4-BE49-F238E27FC236}">
                <a16:creationId xmlns:a16="http://schemas.microsoft.com/office/drawing/2014/main" id="{0B67366E-EA8A-7490-37EA-51ECEBF1F99C}"/>
              </a:ext>
            </a:extLst>
          </p:cNvPr>
          <p:cNvSpPr/>
          <p:nvPr/>
        </p:nvSpPr>
        <p:spPr>
          <a:xfrm>
            <a:off x="291634" y="273395"/>
            <a:ext cx="414283" cy="388210"/>
          </a:xfrm>
          <a:custGeom>
            <a:avLst/>
            <a:gdLst/>
            <a:ahLst/>
            <a:cxnLst/>
            <a:rect l="l" t="t" r="r" b="b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BAFC99-0970-E934-C449-71107C3B12E5}"/>
              </a:ext>
            </a:extLst>
          </p:cNvPr>
          <p:cNvGrpSpPr/>
          <p:nvPr/>
        </p:nvGrpSpPr>
        <p:grpSpPr>
          <a:xfrm>
            <a:off x="614291" y="1846153"/>
            <a:ext cx="4275608" cy="2906331"/>
            <a:chOff x="380511" y="1846153"/>
            <a:chExt cx="4275608" cy="290633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86161FE-7763-54A5-183E-BD74493985BB}"/>
                </a:ext>
              </a:extLst>
            </p:cNvPr>
            <p:cNvGrpSpPr/>
            <p:nvPr/>
          </p:nvGrpSpPr>
          <p:grpSpPr>
            <a:xfrm>
              <a:off x="380511" y="1846153"/>
              <a:ext cx="4275608" cy="2906331"/>
              <a:chOff x="3258820" y="855256"/>
              <a:chExt cx="5168900" cy="3513544"/>
            </a:xfrm>
          </p:grpSpPr>
          <p:grpSp>
            <p:nvGrpSpPr>
              <p:cNvPr id="319" name="Google Shape;319;p32"/>
              <p:cNvGrpSpPr/>
              <p:nvPr/>
            </p:nvGrpSpPr>
            <p:grpSpPr>
              <a:xfrm>
                <a:off x="3258820" y="855256"/>
                <a:ext cx="5168900" cy="3513544"/>
                <a:chOff x="3488300" y="1066711"/>
                <a:chExt cx="5137914" cy="3010243"/>
              </a:xfrm>
            </p:grpSpPr>
            <p:sp>
              <p:nvSpPr>
                <p:cNvPr id="320" name="Google Shape;320;p32"/>
                <p:cNvSpPr/>
                <p:nvPr/>
              </p:nvSpPr>
              <p:spPr>
                <a:xfrm>
                  <a:off x="3908466" y="1066711"/>
                  <a:ext cx="4296005" cy="2875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1606" h="3454973" extrusionOk="0">
                      <a:moveTo>
                        <a:pt x="4992053" y="0"/>
                      </a:moveTo>
                      <a:lnTo>
                        <a:pt x="170498" y="0"/>
                      </a:lnTo>
                      <a:cubicBezTo>
                        <a:pt x="76200" y="0"/>
                        <a:pt x="0" y="76143"/>
                        <a:pt x="0" y="170369"/>
                      </a:cubicBezTo>
                      <a:lnTo>
                        <a:pt x="0" y="3396915"/>
                      </a:lnTo>
                      <a:cubicBezTo>
                        <a:pt x="0" y="3429275"/>
                        <a:pt x="26670" y="3454973"/>
                        <a:pt x="58102" y="3454973"/>
                      </a:cubicBezTo>
                      <a:lnTo>
                        <a:pt x="5103495" y="3454973"/>
                      </a:lnTo>
                      <a:cubicBezTo>
                        <a:pt x="5135880" y="3454973"/>
                        <a:pt x="5161598" y="3428324"/>
                        <a:pt x="5161598" y="3396915"/>
                      </a:cubicBezTo>
                      <a:lnTo>
                        <a:pt x="5161598" y="170369"/>
                      </a:lnTo>
                      <a:cubicBezTo>
                        <a:pt x="5162550" y="76143"/>
                        <a:pt x="5086350" y="0"/>
                        <a:pt x="4992053" y="0"/>
                      </a:cubicBezTo>
                      <a:close/>
                      <a:moveTo>
                        <a:pt x="4981575" y="3245581"/>
                      </a:moveTo>
                      <a:lnTo>
                        <a:pt x="190500" y="3245581"/>
                      </a:lnTo>
                      <a:lnTo>
                        <a:pt x="190500" y="199874"/>
                      </a:lnTo>
                      <a:lnTo>
                        <a:pt x="4981575" y="199874"/>
                      </a:lnTo>
                      <a:lnTo>
                        <a:pt x="4981575" y="3245581"/>
                      </a:lnTo>
                      <a:close/>
                    </a:path>
                  </a:pathLst>
                </a:custGeom>
                <a:solidFill>
                  <a:srgbClr val="FFFFFF">
                    <a:alpha val="14620"/>
                  </a:srgbClr>
                </a:solidFill>
                <a:ln w="9525" cap="flat" cmpd="sng">
                  <a:solidFill>
                    <a:schemeClr val="accent2">
                      <a:lumMod val="20000"/>
                      <a:lumOff val="8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" name="Google Shape;321;p32"/>
                <p:cNvSpPr/>
                <p:nvPr/>
              </p:nvSpPr>
              <p:spPr>
                <a:xfrm>
                  <a:off x="3488300" y="3997737"/>
                  <a:ext cx="5137914" cy="79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3152" h="95178" extrusionOk="0">
                      <a:moveTo>
                        <a:pt x="0" y="0"/>
                      </a:moveTo>
                      <a:cubicBezTo>
                        <a:pt x="0" y="0"/>
                        <a:pt x="129540" y="95178"/>
                        <a:pt x="450533" y="95178"/>
                      </a:cubicBezTo>
                      <a:lnTo>
                        <a:pt x="5817870" y="95178"/>
                      </a:lnTo>
                      <a:cubicBezTo>
                        <a:pt x="5948363" y="95178"/>
                        <a:pt x="6173153" y="0"/>
                        <a:pt x="6173153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14620"/>
                  </a:srgbClr>
                </a:solidFill>
                <a:ln w="9525" cap="flat" cmpd="sng">
                  <a:solidFill>
                    <a:schemeClr val="accent2">
                      <a:lumMod val="20000"/>
                      <a:lumOff val="8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" name="Google Shape;322;p32"/>
                <p:cNvSpPr/>
                <p:nvPr/>
              </p:nvSpPr>
              <p:spPr>
                <a:xfrm>
                  <a:off x="3488300" y="3934363"/>
                  <a:ext cx="5137122" cy="633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2200" h="76142" extrusionOk="0">
                      <a:moveTo>
                        <a:pt x="0" y="76143"/>
                      </a:moveTo>
                      <a:lnTo>
                        <a:pt x="6172200" y="76143"/>
                      </a:lnTo>
                      <a:lnTo>
                        <a:pt x="617220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14620"/>
                  </a:srgbClr>
                </a:solidFill>
                <a:ln w="9525" cap="flat" cmpd="sng">
                  <a:solidFill>
                    <a:schemeClr val="accent2">
                      <a:lumMod val="20000"/>
                      <a:lumOff val="80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" name="Google Shape;323;p32"/>
                <p:cNvSpPr/>
                <p:nvPr/>
              </p:nvSpPr>
              <p:spPr>
                <a:xfrm>
                  <a:off x="5676334" y="3934363"/>
                  <a:ext cx="752334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3922" h="47589" extrusionOk="0">
                      <a:moveTo>
                        <a:pt x="0" y="0"/>
                      </a:moveTo>
                      <a:cubicBezTo>
                        <a:pt x="0" y="0"/>
                        <a:pt x="26670" y="47589"/>
                        <a:pt x="53340" y="47589"/>
                      </a:cubicBezTo>
                      <a:lnTo>
                        <a:pt x="850582" y="47589"/>
                      </a:lnTo>
                      <a:cubicBezTo>
                        <a:pt x="877253" y="47589"/>
                        <a:pt x="903922" y="0"/>
                        <a:pt x="903922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pic>
            <p:nvPicPr>
              <p:cNvPr id="324" name="Google Shape;324;p32"/>
              <p:cNvPicPr preferRelativeResize="0"/>
              <p:nvPr/>
            </p:nvPicPr>
            <p:blipFill rotWithShape="1">
              <a:blip r:embed="rId3">
                <a:alphaModFix amt="70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50000"/>
                        </a14:imgEffect>
                        <a14:imgEffect>
                          <a14:brightnessContrast contrast="40000"/>
                        </a14:imgEffect>
                      </a14:imgLayer>
                    </a14:imgProps>
                  </a:ext>
                </a:extLst>
              </a:blip>
              <a:srcRect l="303" t="193" r="1348" b="3666"/>
              <a:stretch/>
            </p:blipFill>
            <p:spPr>
              <a:xfrm>
                <a:off x="3849053" y="1055052"/>
                <a:ext cx="3998595" cy="2940104"/>
              </a:xfrm>
              <a:prstGeom prst="rect">
                <a:avLst/>
              </a:prstGeom>
            </p:spPr>
          </p:pic>
        </p:grpSp>
        <p:sp>
          <p:nvSpPr>
            <p:cNvPr id="9" name="Google Shape;311;p31">
              <a:extLst>
                <a:ext uri="{FF2B5EF4-FFF2-40B4-BE49-F238E27FC236}">
                  <a16:creationId xmlns:a16="http://schemas.microsoft.com/office/drawing/2014/main" id="{342DE7AC-C694-C63E-29BF-5DD7EF3A7BB0}"/>
                </a:ext>
              </a:extLst>
            </p:cNvPr>
            <p:cNvSpPr/>
            <p:nvPr/>
          </p:nvSpPr>
          <p:spPr>
            <a:xfrm>
              <a:off x="2525308" y="1906494"/>
              <a:ext cx="44585" cy="4458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>
                <a:alpha val="14620"/>
              </a:srgb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172816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 txBox="1">
            <a:spLocks noGrp="1"/>
          </p:cNvSpPr>
          <p:nvPr>
            <p:ph type="body" idx="1"/>
          </p:nvPr>
        </p:nvSpPr>
        <p:spPr>
          <a:xfrm>
            <a:off x="1488633" y="815869"/>
            <a:ext cx="1027997" cy="528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Python</a:t>
            </a:r>
            <a:endParaRPr sz="2000" b="1" dirty="0"/>
          </a:p>
        </p:txBody>
      </p:sp>
      <p:sp>
        <p:nvSpPr>
          <p:cNvPr id="272" name="Google Shape;272;p28"/>
          <p:cNvSpPr txBox="1">
            <a:spLocks noGrp="1"/>
          </p:cNvSpPr>
          <p:nvPr>
            <p:ph type="body" idx="2"/>
          </p:nvPr>
        </p:nvSpPr>
        <p:spPr>
          <a:xfrm>
            <a:off x="782479" y="2899271"/>
            <a:ext cx="2461260" cy="528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VLC (</a:t>
            </a:r>
            <a:r>
              <a:rPr lang="en-US" sz="2000" b="1" dirty="0">
                <a:latin typeface="Consolas" panose="020B0609020204030204" pitchFamily="49" charset="0"/>
              </a:rPr>
              <a:t>python-</a:t>
            </a:r>
            <a:r>
              <a:rPr lang="en-US" sz="2000" b="1" dirty="0" err="1">
                <a:latin typeface="Consolas" panose="020B0609020204030204" pitchFamily="49" charset="0"/>
              </a:rPr>
              <a:t>vlc</a:t>
            </a:r>
            <a:r>
              <a:rPr lang="en-US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sz="2000" b="1" dirty="0"/>
          </a:p>
        </p:txBody>
      </p:sp>
      <p:sp>
        <p:nvSpPr>
          <p:cNvPr id="270" name="Google Shape;270;p28"/>
          <p:cNvSpPr txBox="1">
            <a:spLocks noGrp="1"/>
          </p:cNvSpPr>
          <p:nvPr>
            <p:ph type="body" idx="3"/>
          </p:nvPr>
        </p:nvSpPr>
        <p:spPr>
          <a:xfrm>
            <a:off x="4127183" y="815869"/>
            <a:ext cx="1027997" cy="528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kern="100" dirty="0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Flask</a:t>
            </a:r>
            <a:endParaRPr sz="2000" b="1" dirty="0"/>
          </a:p>
        </p:txBody>
      </p:sp>
      <p:sp>
        <p:nvSpPr>
          <p:cNvPr id="271" name="Google Shape;271;p28"/>
          <p:cNvSpPr txBox="1">
            <a:spLocks noGrp="1"/>
          </p:cNvSpPr>
          <p:nvPr>
            <p:ph type="body" idx="4294967295"/>
          </p:nvPr>
        </p:nvSpPr>
        <p:spPr>
          <a:xfrm>
            <a:off x="6598093" y="771968"/>
            <a:ext cx="1133475" cy="60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Sqlite</a:t>
            </a:r>
            <a:r>
              <a:rPr lang="en" sz="2000" dirty="0"/>
              <a:t> </a:t>
            </a:r>
            <a:endParaRPr sz="20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 dirty="0"/>
          </a:p>
        </p:txBody>
      </p:sp>
      <p:sp>
        <p:nvSpPr>
          <p:cNvPr id="273" name="Google Shape;273;p28"/>
          <p:cNvSpPr txBox="1">
            <a:spLocks noGrp="1"/>
          </p:cNvSpPr>
          <p:nvPr>
            <p:ph type="body" idx="4294967295"/>
          </p:nvPr>
        </p:nvSpPr>
        <p:spPr>
          <a:xfrm>
            <a:off x="4064318" y="2889854"/>
            <a:ext cx="1227137" cy="528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kern="1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2000" b="1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kinter</a:t>
            </a:r>
            <a:endParaRPr sz="2000" b="1" dirty="0"/>
          </a:p>
        </p:txBody>
      </p:sp>
      <p:sp>
        <p:nvSpPr>
          <p:cNvPr id="274" name="Google Shape;274;p28"/>
          <p:cNvSpPr txBox="1">
            <a:spLocks noGrp="1"/>
          </p:cNvSpPr>
          <p:nvPr>
            <p:ph type="body" idx="4294967295"/>
          </p:nvPr>
        </p:nvSpPr>
        <p:spPr>
          <a:xfrm>
            <a:off x="6264434" y="2899271"/>
            <a:ext cx="1868487" cy="528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kern="100" dirty="0" err="1">
                <a:solidFill>
                  <a:schemeClr val="bg1"/>
                </a:solidFill>
                <a:latin typeface="Consolas" panose="020B0609020204030204" pitchFamily="49" charset="0"/>
                <a:ea typeface="Calibri" panose="020F0502020204030204" pitchFamily="34" charset="0"/>
                <a:cs typeface="Calibri" panose="020F0502020204030204" pitchFamily="34" charset="0"/>
              </a:rPr>
              <a:t>ttkbootstrap</a:t>
            </a:r>
            <a:endParaRPr sz="20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 dirty="0"/>
          </a:p>
        </p:txBody>
      </p:sp>
      <p:sp>
        <p:nvSpPr>
          <p:cNvPr id="4" name="Google Shape;257;p27">
            <a:extLst>
              <a:ext uri="{FF2B5EF4-FFF2-40B4-BE49-F238E27FC236}">
                <a16:creationId xmlns:a16="http://schemas.microsoft.com/office/drawing/2014/main" id="{3E119256-5928-3738-3C2A-D47628D80B0A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2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טכנולוגיות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Google Shape;318;p32">
            <a:extLst>
              <a:ext uri="{FF2B5EF4-FFF2-40B4-BE49-F238E27FC236}">
                <a16:creationId xmlns:a16="http://schemas.microsoft.com/office/drawing/2014/main" id="{717675AC-A437-3962-40AF-DEF9BE9099F4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4</a:t>
            </a:fld>
            <a:endParaRPr lang="en" dirty="0"/>
          </a:p>
        </p:txBody>
      </p:sp>
      <p:sp>
        <p:nvSpPr>
          <p:cNvPr id="6" name="Google Shape;576;p46">
            <a:extLst>
              <a:ext uri="{FF2B5EF4-FFF2-40B4-BE49-F238E27FC236}">
                <a16:creationId xmlns:a16="http://schemas.microsoft.com/office/drawing/2014/main" id="{8CF2E3BD-6BB9-DE2E-839D-6B1F17286C4A}"/>
              </a:ext>
            </a:extLst>
          </p:cNvPr>
          <p:cNvSpPr/>
          <p:nvPr/>
        </p:nvSpPr>
        <p:spPr>
          <a:xfrm>
            <a:off x="315043" y="293466"/>
            <a:ext cx="414282" cy="416091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Picture 12" descr="A blue and yellow snake logo&#10;&#10;Description automatically generated">
            <a:extLst>
              <a:ext uri="{FF2B5EF4-FFF2-40B4-BE49-F238E27FC236}">
                <a16:creationId xmlns:a16="http://schemas.microsoft.com/office/drawing/2014/main" id="{7B7ECF84-BA45-328C-F8DD-BC2473998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548" y="1419432"/>
            <a:ext cx="1138745" cy="1134000"/>
          </a:xfrm>
          <a:prstGeom prst="rect">
            <a:avLst/>
          </a:prstGeom>
          <a:effectLst>
            <a:glow rad="127000">
              <a:schemeClr val="bg1">
                <a:alpha val="10000"/>
              </a:schemeClr>
            </a:glow>
          </a:effectLst>
        </p:spPr>
      </p:pic>
      <p:pic>
        <p:nvPicPr>
          <p:cNvPr id="14" name="Picture 13" descr="A close up of a traffic cone&#10;&#10;Description automatically generated">
            <a:extLst>
              <a:ext uri="{FF2B5EF4-FFF2-40B4-BE49-F238E27FC236}">
                <a16:creationId xmlns:a16="http://schemas.microsoft.com/office/drawing/2014/main" id="{592AD547-4AA9-3EBC-717B-7A35DFC88B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676" r="19588"/>
          <a:stretch/>
        </p:blipFill>
        <p:spPr>
          <a:xfrm>
            <a:off x="1488633" y="3454308"/>
            <a:ext cx="1120140" cy="1134000"/>
          </a:xfrm>
          <a:prstGeom prst="rect">
            <a:avLst/>
          </a:prstGeom>
          <a:effectLst>
            <a:glow rad="127000">
              <a:schemeClr val="bg1">
                <a:alpha val="10000"/>
              </a:schemeClr>
            </a:glo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B46B78-DC88-1E45-0101-E04B690C1A9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t="21010"/>
          <a:stretch/>
        </p:blipFill>
        <p:spPr>
          <a:xfrm>
            <a:off x="4255824" y="3454308"/>
            <a:ext cx="632352" cy="1134000"/>
          </a:xfrm>
          <a:prstGeom prst="rect">
            <a:avLst/>
          </a:prstGeom>
          <a:effectLst>
            <a:glow rad="127000">
              <a:schemeClr val="bg1">
                <a:alpha val="10000"/>
              </a:schemeClr>
            </a:glow>
          </a:effectLst>
        </p:spPr>
      </p:pic>
      <p:pic>
        <p:nvPicPr>
          <p:cNvPr id="16" name="Picture 15" descr="A white square with black text and colorful dots&#10;&#10;Description automatically generated">
            <a:extLst>
              <a:ext uri="{FF2B5EF4-FFF2-40B4-BE49-F238E27FC236}">
                <a16:creationId xmlns:a16="http://schemas.microsoft.com/office/drawing/2014/main" id="{F25DC7D4-AD0C-CEA7-C744-C13284B8A9F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963" r="21049"/>
          <a:stretch/>
        </p:blipFill>
        <p:spPr>
          <a:xfrm>
            <a:off x="6603567" y="3454308"/>
            <a:ext cx="1133706" cy="1134000"/>
          </a:xfrm>
          <a:prstGeom prst="rect">
            <a:avLst/>
          </a:prstGeom>
          <a:effectLst>
            <a:glow rad="127000">
              <a:schemeClr val="bg1">
                <a:alpha val="10000"/>
              </a:schemeClr>
            </a:glow>
          </a:effectLst>
        </p:spPr>
      </p:pic>
      <p:pic>
        <p:nvPicPr>
          <p:cNvPr id="17" name="Picture 16" descr="A blue feather and square&#10;&#10;Description automatically generated">
            <a:extLst>
              <a:ext uri="{FF2B5EF4-FFF2-40B4-BE49-F238E27FC236}">
                <a16:creationId xmlns:a16="http://schemas.microsoft.com/office/drawing/2014/main" id="{F80A5D7E-3C3F-2676-96E8-6EA174F154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3420" y="1419432"/>
            <a:ext cx="1134000" cy="1134000"/>
          </a:xfrm>
          <a:prstGeom prst="rect">
            <a:avLst/>
          </a:prstGeom>
          <a:effectLst>
            <a:glow rad="127000">
              <a:schemeClr val="bg1">
                <a:alpha val="10000"/>
              </a:schemeClr>
            </a:glow>
          </a:effectLst>
        </p:spPr>
      </p:pic>
      <p:pic>
        <p:nvPicPr>
          <p:cNvPr id="18" name="Picture 17" descr="A black and white drawing of a curved object&#10;&#10;Description automatically generated">
            <a:extLst>
              <a:ext uri="{FF2B5EF4-FFF2-40B4-BE49-F238E27FC236}">
                <a16:creationId xmlns:a16="http://schemas.microsoft.com/office/drawing/2014/main" id="{759C9EC5-F5ED-49B9-4C6F-16CF457DE55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9951" t="10300" r="10297" b="15961"/>
          <a:stretch/>
        </p:blipFill>
        <p:spPr>
          <a:xfrm>
            <a:off x="3958765" y="1419432"/>
            <a:ext cx="1226471" cy="1134000"/>
          </a:xfrm>
          <a:prstGeom prst="rect">
            <a:avLst/>
          </a:prstGeom>
          <a:effectLst>
            <a:glow rad="127000">
              <a:schemeClr val="bg1">
                <a:alpha val="10000"/>
              </a:schemeClr>
            </a:glow>
          </a:effec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" grpId="0" build="p"/>
      <p:bldP spid="272" grpId="0" build="p"/>
      <p:bldP spid="270" grpId="0" build="p"/>
      <p:bldP spid="271" grpId="0" build="p"/>
      <p:bldP spid="273" grpId="0" build="p"/>
      <p:bldP spid="27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22286-B171-C617-EE2D-D06DCACB0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9986" y="1170085"/>
            <a:ext cx="2128602" cy="1289680"/>
          </a:xfrm>
        </p:spPr>
        <p:txBody>
          <a:bodyPr/>
          <a:lstStyle/>
          <a:p>
            <a:pPr algn="r" rtl="1"/>
            <a:r>
              <a:rPr lang="he-IL" sz="1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נקי</a:t>
            </a:r>
            <a:endParaRPr lang="en-US" sz="1800" b="1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אינטואיטיבי</a:t>
            </a:r>
            <a:endParaRPr lang="en-US" sz="1800" b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ידידותי למשתמש </a:t>
            </a:r>
            <a:endParaRPr lang="en-US" sz="1800" b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 algn="r" rtl="1">
              <a:buNone/>
            </a:pPr>
            <a:endParaRPr lang="en-US" sz="1800" b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2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ממשק המשתמש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3F582C-D64E-1572-FA53-B771551024C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r="306"/>
          <a:stretch/>
        </p:blipFill>
        <p:spPr bwMode="auto">
          <a:xfrm>
            <a:off x="3982284" y="1095980"/>
            <a:ext cx="2520000" cy="1620000"/>
          </a:xfrm>
          <a:prstGeom prst="rect">
            <a:avLst/>
          </a:prstGeom>
          <a:effectLst>
            <a:glow rad="127000">
              <a:schemeClr val="bg1">
                <a:alpha val="10000"/>
              </a:schemeClr>
            </a:glo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1B13B2E-E036-22C9-B935-252B3A8C62FE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7019" y="3177799"/>
            <a:ext cx="2520000" cy="1620000"/>
          </a:xfrm>
          <a:prstGeom prst="rect">
            <a:avLst/>
          </a:prstGeom>
          <a:effectLst>
            <a:glow rad="127000">
              <a:schemeClr val="bg1">
                <a:alpha val="10000"/>
              </a:schemeClr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D43D94B-E26B-8192-4168-9D61C3602820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7619" y="1095980"/>
            <a:ext cx="2520000" cy="1620000"/>
          </a:xfrm>
          <a:prstGeom prst="rect">
            <a:avLst/>
          </a:prstGeom>
          <a:effectLst>
            <a:glow rad="127000">
              <a:schemeClr val="bg1">
                <a:alpha val="10000"/>
              </a:schemeClr>
            </a:glo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28ABBBA-3851-3193-BD86-DE058A8859B5}"/>
              </a:ext>
            </a:extLst>
          </p:cNvPr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284" y="3177799"/>
            <a:ext cx="2520000" cy="1620000"/>
          </a:xfrm>
          <a:prstGeom prst="rect">
            <a:avLst/>
          </a:prstGeom>
          <a:effectLst>
            <a:glow rad="127000">
              <a:schemeClr val="bg1">
                <a:alpha val="10000"/>
              </a:schemeClr>
            </a:glow>
          </a:effectLst>
        </p:spPr>
      </p:pic>
      <p:sp>
        <p:nvSpPr>
          <p:cNvPr id="22" name="Google Shape;318;p32">
            <a:extLst>
              <a:ext uri="{FF2B5EF4-FFF2-40B4-BE49-F238E27FC236}">
                <a16:creationId xmlns:a16="http://schemas.microsoft.com/office/drawing/2014/main" id="{92C3A5B3-EB0B-F596-BE69-2BA8677D6701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5</a:t>
            </a:fld>
            <a:endParaRPr lang="en" dirty="0"/>
          </a:p>
        </p:txBody>
      </p:sp>
      <p:sp>
        <p:nvSpPr>
          <p:cNvPr id="5" name="Google Shape;589;p46">
            <a:extLst>
              <a:ext uri="{FF2B5EF4-FFF2-40B4-BE49-F238E27FC236}">
                <a16:creationId xmlns:a16="http://schemas.microsoft.com/office/drawing/2014/main" id="{35460454-BF43-4137-1248-0845F60563B8}"/>
              </a:ext>
            </a:extLst>
          </p:cNvPr>
          <p:cNvSpPr/>
          <p:nvPr/>
        </p:nvSpPr>
        <p:spPr>
          <a:xfrm>
            <a:off x="390294" y="272314"/>
            <a:ext cx="424173" cy="449173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69;p28">
            <a:extLst>
              <a:ext uri="{FF2B5EF4-FFF2-40B4-BE49-F238E27FC236}">
                <a16:creationId xmlns:a16="http://schemas.microsoft.com/office/drawing/2014/main" id="{BCA3C273-8ACA-A1CA-B738-F565F444193E}"/>
              </a:ext>
            </a:extLst>
          </p:cNvPr>
          <p:cNvSpPr txBox="1">
            <a:spLocks/>
          </p:cNvSpPr>
          <p:nvPr/>
        </p:nvSpPr>
        <p:spPr>
          <a:xfrm>
            <a:off x="4147380" y="638373"/>
            <a:ext cx="2009808" cy="531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▪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▫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76200" indent="0" algn="r" rtl="1">
              <a:buNone/>
            </a:pPr>
            <a:r>
              <a:rPr lang="he-IL" sz="1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חלון גלריית הסרטים</a:t>
            </a:r>
          </a:p>
        </p:txBody>
      </p:sp>
      <p:sp>
        <p:nvSpPr>
          <p:cNvPr id="4" name="Google Shape;270;p28">
            <a:extLst>
              <a:ext uri="{FF2B5EF4-FFF2-40B4-BE49-F238E27FC236}">
                <a16:creationId xmlns:a16="http://schemas.microsoft.com/office/drawing/2014/main" id="{A648F5CD-832D-B3E5-B6C3-E441CA804F07}"/>
              </a:ext>
            </a:extLst>
          </p:cNvPr>
          <p:cNvSpPr txBox="1">
            <a:spLocks/>
          </p:cNvSpPr>
          <p:nvPr/>
        </p:nvSpPr>
        <p:spPr>
          <a:xfrm>
            <a:off x="979563" y="699521"/>
            <a:ext cx="2340000" cy="531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/>
            <a:r>
              <a:rPr lang="he-IL" sz="1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חלון פרטי הסרט הנבחר</a:t>
            </a:r>
          </a:p>
        </p:txBody>
      </p:sp>
      <p:sp>
        <p:nvSpPr>
          <p:cNvPr id="6" name="Google Shape;271;p28">
            <a:extLst>
              <a:ext uri="{FF2B5EF4-FFF2-40B4-BE49-F238E27FC236}">
                <a16:creationId xmlns:a16="http://schemas.microsoft.com/office/drawing/2014/main" id="{3F726AE8-619D-E528-0966-E6863BE32EDA}"/>
              </a:ext>
            </a:extLst>
          </p:cNvPr>
          <p:cNvSpPr txBox="1">
            <a:spLocks/>
          </p:cNvSpPr>
          <p:nvPr/>
        </p:nvSpPr>
        <p:spPr>
          <a:xfrm>
            <a:off x="4361829" y="2806247"/>
            <a:ext cx="1442855" cy="4294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/>
            <a:r>
              <a:rPr lang="he-IL" sz="1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חלון נגן הסרט</a:t>
            </a:r>
          </a:p>
        </p:txBody>
      </p:sp>
      <p:sp>
        <p:nvSpPr>
          <p:cNvPr id="7" name="Google Shape;274;p28">
            <a:extLst>
              <a:ext uri="{FF2B5EF4-FFF2-40B4-BE49-F238E27FC236}">
                <a16:creationId xmlns:a16="http://schemas.microsoft.com/office/drawing/2014/main" id="{9DEEED24-C2D3-F6B4-2C16-ACA18198706A}"/>
              </a:ext>
            </a:extLst>
          </p:cNvPr>
          <p:cNvSpPr txBox="1">
            <a:spLocks/>
          </p:cNvSpPr>
          <p:nvPr/>
        </p:nvSpPr>
        <p:spPr>
          <a:xfrm>
            <a:off x="1158646" y="2802580"/>
            <a:ext cx="2116896" cy="531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/>
            <a:r>
              <a:rPr lang="he-IL" sz="1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חלון אודות האפליקציה</a:t>
            </a:r>
          </a:p>
        </p:txBody>
      </p:sp>
    </p:spTree>
    <p:extLst>
      <p:ext uri="{BB962C8B-B14F-4D97-AF65-F5344CB8AC3E}">
        <p14:creationId xmlns:p14="http://schemas.microsoft.com/office/powerpoint/2010/main" val="2789296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/>
      <p:bldP spid="2" grpId="0" build="p"/>
      <p:bldP spid="4" grpId="0" build="p"/>
      <p:bldP spid="6" grpId="0" build="p"/>
      <p:bldP spid="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22286-B171-C617-EE2D-D06DCACB0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1634" y="800100"/>
            <a:ext cx="8606953" cy="3963900"/>
          </a:xfrm>
        </p:spPr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⚙️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u="sng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אזור הגדרות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המכיל את הכלים:</a:t>
            </a:r>
          </a:p>
          <a:p>
            <a:pPr lvl="1" algn="r" rtl="1">
              <a:lnSpc>
                <a:spcPct val="115000"/>
              </a:lnSpc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🎭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קיבוץ לפי ז'אנר</a:t>
            </a:r>
            <a:br>
              <a:rPr lang="en-US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(למשל פעולה, דרמה, קומדיה,...)</a:t>
            </a:r>
          </a:p>
          <a:p>
            <a:pPr lvl="1" algn="r" rtl="1">
              <a:lnSpc>
                <a:spcPct val="115000"/>
              </a:lnSpc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📶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מיון לפי קטגוריה</a:t>
            </a:r>
            <a:br>
              <a:rPr lang="en-US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(למשל דירוג, תאריך, א"ב,...)</a:t>
            </a:r>
          </a:p>
          <a:p>
            <a:pPr lvl="1" algn="r" rtl="1">
              <a:lnSpc>
                <a:spcPct val="115000"/>
              </a:lnSpc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🔍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תיבת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חיפוש סרט</a:t>
            </a:r>
          </a:p>
          <a:p>
            <a:pPr lvl="1" algn="r" rtl="1">
              <a:lnSpc>
                <a:spcPct val="115000"/>
              </a:lnSpc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ℹ️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מעבר לחלון אודות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🎬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u="sng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אזור סרטים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המציג את הסרטים השונים ככפתורים בהם ניתן לראות את מידע ראשוני על הסרט (שם הסרט, תאריך יציאה לאקרנים ופוסטר).</a:t>
            </a:r>
            <a:endParaRPr lang="en-US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 algn="r" rtl="1">
              <a:buNone/>
            </a:pPr>
            <a:endParaRPr lang="he-IL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2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חלון גלריית הסרטים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חלון גלריה">
            <a:extLst>
              <a:ext uri="{FF2B5EF4-FFF2-40B4-BE49-F238E27FC236}">
                <a16:creationId xmlns:a16="http://schemas.microsoft.com/office/drawing/2014/main" id="{9B600678-CE97-60CA-D992-DAB928EE6D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4" b="1654"/>
          <a:stretch/>
        </p:blipFill>
        <p:spPr bwMode="auto">
          <a:xfrm>
            <a:off x="291633" y="915844"/>
            <a:ext cx="4128093" cy="3008456"/>
          </a:xfrm>
          <a:prstGeom prst="rect">
            <a:avLst/>
          </a:prstGeom>
          <a:ln>
            <a:noFill/>
          </a:ln>
          <a:effectLst>
            <a:glow rad="127000">
              <a:schemeClr val="bg1">
                <a:alpha val="5000"/>
              </a:schemeClr>
            </a:glow>
          </a:effectLst>
        </p:spPr>
      </p:pic>
      <p:sp>
        <p:nvSpPr>
          <p:cNvPr id="6" name="אדום הגדרות">
            <a:extLst>
              <a:ext uri="{FF2B5EF4-FFF2-40B4-BE49-F238E27FC236}">
                <a16:creationId xmlns:a16="http://schemas.microsoft.com/office/drawing/2014/main" id="{0301E005-9C5F-1F80-9F32-A1C801007619}"/>
              </a:ext>
            </a:extLst>
          </p:cNvPr>
          <p:cNvSpPr/>
          <p:nvPr/>
        </p:nvSpPr>
        <p:spPr>
          <a:xfrm>
            <a:off x="348437" y="938947"/>
            <a:ext cx="4014484" cy="538534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12" name="אדום סרטים">
            <a:extLst>
              <a:ext uri="{FF2B5EF4-FFF2-40B4-BE49-F238E27FC236}">
                <a16:creationId xmlns:a16="http://schemas.microsoft.com/office/drawing/2014/main" id="{1555A8AC-5832-5F5C-A0B0-81B8E2410117}"/>
              </a:ext>
            </a:extLst>
          </p:cNvPr>
          <p:cNvSpPr/>
          <p:nvPr/>
        </p:nvSpPr>
        <p:spPr>
          <a:xfrm>
            <a:off x="348438" y="1537311"/>
            <a:ext cx="4014483" cy="2324472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21" name="אדום חיפוש">
            <a:extLst>
              <a:ext uri="{FF2B5EF4-FFF2-40B4-BE49-F238E27FC236}">
                <a16:creationId xmlns:a16="http://schemas.microsoft.com/office/drawing/2014/main" id="{01729D20-0984-DF62-3AAF-53D0264FD896}"/>
              </a:ext>
            </a:extLst>
          </p:cNvPr>
          <p:cNvSpPr/>
          <p:nvPr/>
        </p:nvSpPr>
        <p:spPr>
          <a:xfrm>
            <a:off x="2481580" y="1110252"/>
            <a:ext cx="1554480" cy="26134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22" name="אדום קיבוץ">
            <a:extLst>
              <a:ext uri="{FF2B5EF4-FFF2-40B4-BE49-F238E27FC236}">
                <a16:creationId xmlns:a16="http://schemas.microsoft.com/office/drawing/2014/main" id="{3E391210-7208-8077-F9F3-1FF6DAC6C794}"/>
              </a:ext>
            </a:extLst>
          </p:cNvPr>
          <p:cNvSpPr/>
          <p:nvPr/>
        </p:nvSpPr>
        <p:spPr>
          <a:xfrm>
            <a:off x="411480" y="1110252"/>
            <a:ext cx="944880" cy="26134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23" name="אדום מיון">
            <a:extLst>
              <a:ext uri="{FF2B5EF4-FFF2-40B4-BE49-F238E27FC236}">
                <a16:creationId xmlns:a16="http://schemas.microsoft.com/office/drawing/2014/main" id="{E9214DD7-D95C-38F0-4475-017C798AB064}"/>
              </a:ext>
            </a:extLst>
          </p:cNvPr>
          <p:cNvSpPr/>
          <p:nvPr/>
        </p:nvSpPr>
        <p:spPr>
          <a:xfrm>
            <a:off x="1403179" y="1110251"/>
            <a:ext cx="1021596" cy="261347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25" name="אדום אודות">
            <a:extLst>
              <a:ext uri="{FF2B5EF4-FFF2-40B4-BE49-F238E27FC236}">
                <a16:creationId xmlns:a16="http://schemas.microsoft.com/office/drawing/2014/main" id="{6BBD1559-C4CA-CEA1-FD9F-7BE6E42BB883}"/>
              </a:ext>
            </a:extLst>
          </p:cNvPr>
          <p:cNvSpPr/>
          <p:nvPr/>
        </p:nvSpPr>
        <p:spPr>
          <a:xfrm>
            <a:off x="4091941" y="1110251"/>
            <a:ext cx="213360" cy="257593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pic>
        <p:nvPicPr>
          <p:cNvPr id="27" name="קיבוץ פעיל">
            <a:extLst>
              <a:ext uri="{FF2B5EF4-FFF2-40B4-BE49-F238E27FC236}">
                <a16:creationId xmlns:a16="http://schemas.microsoft.com/office/drawing/2014/main" id="{972A9E5F-E2E2-F336-962E-78997B63967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91633" y="914700"/>
            <a:ext cx="4129200" cy="3009600"/>
          </a:xfrm>
          <a:prstGeom prst="rect">
            <a:avLst/>
          </a:prstGeom>
          <a:noFill/>
          <a:ln>
            <a:noFill/>
          </a:ln>
          <a:effectLst>
            <a:glow rad="127000">
              <a:schemeClr val="bg1">
                <a:alpha val="5000"/>
              </a:schemeClr>
            </a:glow>
          </a:effectLst>
        </p:spPr>
      </p:pic>
      <p:pic>
        <p:nvPicPr>
          <p:cNvPr id="29" name="מיון פעיל">
            <a:extLst>
              <a:ext uri="{FF2B5EF4-FFF2-40B4-BE49-F238E27FC236}">
                <a16:creationId xmlns:a16="http://schemas.microsoft.com/office/drawing/2014/main" id="{9891090E-BE47-436D-079B-DC94553D0E63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91633" y="915844"/>
            <a:ext cx="4129200" cy="3009600"/>
          </a:xfrm>
          <a:prstGeom prst="rect">
            <a:avLst/>
          </a:prstGeom>
          <a:noFill/>
          <a:effectLst>
            <a:glow rad="127000">
              <a:schemeClr val="bg1">
                <a:alpha val="5000"/>
              </a:schemeClr>
            </a:glow>
          </a:effectLst>
        </p:spPr>
      </p:pic>
      <p:pic>
        <p:nvPicPr>
          <p:cNvPr id="31" name="חיפוש פעיל">
            <a:extLst>
              <a:ext uri="{FF2B5EF4-FFF2-40B4-BE49-F238E27FC236}">
                <a16:creationId xmlns:a16="http://schemas.microsoft.com/office/drawing/2014/main" id="{59BA03C8-B179-0604-5511-448CD0DB6208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90526" y="914700"/>
            <a:ext cx="4129200" cy="3009600"/>
          </a:xfrm>
          <a:prstGeom prst="rect">
            <a:avLst/>
          </a:prstGeom>
          <a:effectLst>
            <a:glow rad="127000">
              <a:schemeClr val="bg1">
                <a:alpha val="5000"/>
              </a:schemeClr>
            </a:glow>
          </a:effectLst>
        </p:spPr>
      </p:pic>
      <p:sp>
        <p:nvSpPr>
          <p:cNvPr id="32" name="Google Shape;318;p32">
            <a:extLst>
              <a:ext uri="{FF2B5EF4-FFF2-40B4-BE49-F238E27FC236}">
                <a16:creationId xmlns:a16="http://schemas.microsoft.com/office/drawing/2014/main" id="{75B6EBE8-92DC-31C4-DC46-CEFB721B24A4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6</a:t>
            </a:fld>
            <a:endParaRPr lang="en" dirty="0"/>
          </a:p>
        </p:txBody>
      </p:sp>
      <p:sp>
        <p:nvSpPr>
          <p:cNvPr id="2" name="Google Shape;589;p46">
            <a:extLst>
              <a:ext uri="{FF2B5EF4-FFF2-40B4-BE49-F238E27FC236}">
                <a16:creationId xmlns:a16="http://schemas.microsoft.com/office/drawing/2014/main" id="{3D214B03-F7BB-44D0-A561-5BDF896F2F5D}"/>
              </a:ext>
            </a:extLst>
          </p:cNvPr>
          <p:cNvSpPr/>
          <p:nvPr/>
        </p:nvSpPr>
        <p:spPr>
          <a:xfrm>
            <a:off x="390294" y="272314"/>
            <a:ext cx="424173" cy="449173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9282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6" grpId="1" animBg="1"/>
      <p:bldP spid="12" grpId="0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5" grpId="0" animBg="1"/>
      <p:bldP spid="25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22286-B171-C617-EE2D-D06DCACB0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1634" y="800100"/>
            <a:ext cx="8606953" cy="3963900"/>
          </a:xfrm>
        </p:spPr>
        <p:txBody>
          <a:bodyPr/>
          <a:lstStyle/>
          <a:p>
            <a:pPr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🔤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שם הסרט</a:t>
            </a:r>
          </a:p>
          <a:p>
            <a:pPr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📅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תאריך יציאה לאקרנים</a:t>
            </a:r>
          </a:p>
          <a:p>
            <a:pPr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⌚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משך זמן</a:t>
            </a:r>
          </a:p>
          <a:p>
            <a:pPr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⭐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דירוג (1-5 כוכבים)</a:t>
            </a:r>
            <a:endParaRPr lang="he-IL" sz="2000" b="1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🎭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ז'אנר</a:t>
            </a:r>
            <a:endParaRPr lang="he-IL" sz="2000" b="1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🗒️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תקציר</a:t>
            </a:r>
          </a:p>
          <a:p>
            <a:pPr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🖼️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תמונת פוסטר</a:t>
            </a:r>
          </a:p>
          <a:p>
            <a:pPr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❌</a:t>
            </a:r>
            <a:r>
              <a:rPr lang="he-IL" sz="2000" b="1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כפתור ביטול (חזרה לגלריה) ו-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✔️</a:t>
            </a:r>
            <a:r>
              <a:rPr lang="he-IL" sz="2000" b="1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כפתור ניגון הסרט (מעבר לנגן הסרטים)</a:t>
            </a:r>
          </a:p>
        </p:txBody>
      </p:sp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חלון פרטי הסרט הנבחר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חלון גלריה">
            <a:extLst>
              <a:ext uri="{FF2B5EF4-FFF2-40B4-BE49-F238E27FC236}">
                <a16:creationId xmlns:a16="http://schemas.microsoft.com/office/drawing/2014/main" id="{9B600678-CE97-60CA-D992-DAB928EE6D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" r="11"/>
          <a:stretch/>
        </p:blipFill>
        <p:spPr bwMode="auto">
          <a:xfrm>
            <a:off x="291633" y="915844"/>
            <a:ext cx="4128093" cy="3008456"/>
          </a:xfrm>
          <a:prstGeom prst="rect">
            <a:avLst/>
          </a:prstGeom>
          <a:ln>
            <a:noFill/>
          </a:ln>
          <a:effectLst>
            <a:glow rad="127000">
              <a:schemeClr val="bg1">
                <a:alpha val="5000"/>
              </a:schemeClr>
            </a:glow>
          </a:effectLst>
        </p:spPr>
      </p:pic>
      <p:sp>
        <p:nvSpPr>
          <p:cNvPr id="13" name="אדום פוסטר">
            <a:extLst>
              <a:ext uri="{FF2B5EF4-FFF2-40B4-BE49-F238E27FC236}">
                <a16:creationId xmlns:a16="http://schemas.microsoft.com/office/drawing/2014/main" id="{0291C1CD-E825-90F0-F161-5F7E0A5A78B7}"/>
              </a:ext>
            </a:extLst>
          </p:cNvPr>
          <p:cNvSpPr/>
          <p:nvPr/>
        </p:nvSpPr>
        <p:spPr>
          <a:xfrm>
            <a:off x="415492" y="1174777"/>
            <a:ext cx="1974270" cy="2298834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14" name="אדום ז'אנר">
            <a:extLst>
              <a:ext uri="{FF2B5EF4-FFF2-40B4-BE49-F238E27FC236}">
                <a16:creationId xmlns:a16="http://schemas.microsoft.com/office/drawing/2014/main" id="{520972B3-BE39-1209-DA9F-83DC659A5FD9}"/>
              </a:ext>
            </a:extLst>
          </p:cNvPr>
          <p:cNvSpPr/>
          <p:nvPr/>
        </p:nvSpPr>
        <p:spPr>
          <a:xfrm>
            <a:off x="2495752" y="1979307"/>
            <a:ext cx="386642" cy="136500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16" name="אדום דירוג">
            <a:extLst>
              <a:ext uri="{FF2B5EF4-FFF2-40B4-BE49-F238E27FC236}">
                <a16:creationId xmlns:a16="http://schemas.microsoft.com/office/drawing/2014/main" id="{BBBED139-308A-DBD4-E7AC-7480EBB6A1B9}"/>
              </a:ext>
            </a:extLst>
          </p:cNvPr>
          <p:cNvSpPr/>
          <p:nvPr/>
        </p:nvSpPr>
        <p:spPr>
          <a:xfrm>
            <a:off x="2495752" y="1792873"/>
            <a:ext cx="777038" cy="136500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17" name="אדום משך זמן">
            <a:extLst>
              <a:ext uri="{FF2B5EF4-FFF2-40B4-BE49-F238E27FC236}">
                <a16:creationId xmlns:a16="http://schemas.microsoft.com/office/drawing/2014/main" id="{0B10BC49-4841-EC36-5118-D06C87C2AB45}"/>
              </a:ext>
            </a:extLst>
          </p:cNvPr>
          <p:cNvSpPr/>
          <p:nvPr/>
        </p:nvSpPr>
        <p:spPr>
          <a:xfrm>
            <a:off x="2495752" y="1623416"/>
            <a:ext cx="550599" cy="114056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18" name="אדום שם הסרט">
            <a:extLst>
              <a:ext uri="{FF2B5EF4-FFF2-40B4-BE49-F238E27FC236}">
                <a16:creationId xmlns:a16="http://schemas.microsoft.com/office/drawing/2014/main" id="{D44DC470-D5D0-8ABD-555D-52346A90DA6E}"/>
              </a:ext>
            </a:extLst>
          </p:cNvPr>
          <p:cNvSpPr/>
          <p:nvPr/>
        </p:nvSpPr>
        <p:spPr>
          <a:xfrm>
            <a:off x="2506792" y="1207614"/>
            <a:ext cx="375602" cy="136500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19" name="אדום תאריך">
            <a:extLst>
              <a:ext uri="{FF2B5EF4-FFF2-40B4-BE49-F238E27FC236}">
                <a16:creationId xmlns:a16="http://schemas.microsoft.com/office/drawing/2014/main" id="{F2E1F735-736D-6011-A518-EDA71E8D674A}"/>
              </a:ext>
            </a:extLst>
          </p:cNvPr>
          <p:cNvSpPr/>
          <p:nvPr/>
        </p:nvSpPr>
        <p:spPr>
          <a:xfrm>
            <a:off x="2499968" y="1415515"/>
            <a:ext cx="1207162" cy="136500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20" name="אדום תקציר">
            <a:extLst>
              <a:ext uri="{FF2B5EF4-FFF2-40B4-BE49-F238E27FC236}">
                <a16:creationId xmlns:a16="http://schemas.microsoft.com/office/drawing/2014/main" id="{69D8720C-1DDC-9E1D-A0D9-539E7C7AB64D}"/>
              </a:ext>
            </a:extLst>
          </p:cNvPr>
          <p:cNvSpPr/>
          <p:nvPr/>
        </p:nvSpPr>
        <p:spPr>
          <a:xfrm>
            <a:off x="2495752" y="2165741"/>
            <a:ext cx="1775055" cy="1306952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26" name="אדום ביטול">
            <a:extLst>
              <a:ext uri="{FF2B5EF4-FFF2-40B4-BE49-F238E27FC236}">
                <a16:creationId xmlns:a16="http://schemas.microsoft.com/office/drawing/2014/main" id="{68FFCA38-6C4E-3494-5B86-C5221F93EB85}"/>
              </a:ext>
            </a:extLst>
          </p:cNvPr>
          <p:cNvSpPr/>
          <p:nvPr/>
        </p:nvSpPr>
        <p:spPr>
          <a:xfrm>
            <a:off x="2525842" y="3589235"/>
            <a:ext cx="1760407" cy="214361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28" name="אדום המשך">
            <a:extLst>
              <a:ext uri="{FF2B5EF4-FFF2-40B4-BE49-F238E27FC236}">
                <a16:creationId xmlns:a16="http://schemas.microsoft.com/office/drawing/2014/main" id="{F02C01E4-4B32-66E2-B596-6B1ADD7D81E8}"/>
              </a:ext>
            </a:extLst>
          </p:cNvPr>
          <p:cNvSpPr/>
          <p:nvPr/>
        </p:nvSpPr>
        <p:spPr>
          <a:xfrm>
            <a:off x="419100" y="3589235"/>
            <a:ext cx="2017000" cy="214361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30" name="Google Shape;318;p32">
            <a:extLst>
              <a:ext uri="{FF2B5EF4-FFF2-40B4-BE49-F238E27FC236}">
                <a16:creationId xmlns:a16="http://schemas.microsoft.com/office/drawing/2014/main" id="{C7F98BC5-9C26-18C9-1704-414EBD569AB4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7</a:t>
            </a:fld>
            <a:endParaRPr lang="en" dirty="0"/>
          </a:p>
        </p:txBody>
      </p:sp>
      <p:sp>
        <p:nvSpPr>
          <p:cNvPr id="2" name="Google Shape;589;p46">
            <a:extLst>
              <a:ext uri="{FF2B5EF4-FFF2-40B4-BE49-F238E27FC236}">
                <a16:creationId xmlns:a16="http://schemas.microsoft.com/office/drawing/2014/main" id="{772509CF-83EB-711A-9B84-68968D048BC3}"/>
              </a:ext>
            </a:extLst>
          </p:cNvPr>
          <p:cNvSpPr/>
          <p:nvPr/>
        </p:nvSpPr>
        <p:spPr>
          <a:xfrm>
            <a:off x="390294" y="272314"/>
            <a:ext cx="424173" cy="449173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9006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3" grpId="0" animBg="1"/>
      <p:bldP spid="13" grpId="1" animBg="1"/>
      <p:bldP spid="14" grpId="0" animBg="1"/>
      <p:bldP spid="14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6" grpId="0" animBg="1"/>
      <p:bldP spid="2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22286-B171-C617-EE2D-D06DCACB0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1634" y="728980"/>
            <a:ext cx="8606953" cy="3963900"/>
          </a:xfrm>
        </p:spPr>
        <p:txBody>
          <a:bodyPr/>
          <a:lstStyle/>
          <a:p>
            <a:pPr algn="r" rtl="1">
              <a:spcAft>
                <a:spcPts val="800"/>
              </a:spcAft>
            </a:pPr>
            <a:r>
              <a:rPr lang="en-US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📽️</a:t>
            </a:r>
            <a:r>
              <a:rPr lang="he-IL" sz="2000" b="1" u="sng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אזור נגינת הסרט</a:t>
            </a:r>
            <a:endParaRPr lang="he-IL" sz="20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33400" lvl="1" indent="0" algn="r" rtl="1">
              <a:spcAft>
                <a:spcPts val="800"/>
              </a:spcAft>
              <a:buNone/>
            </a:pP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(המכיל הוראות להתחלת הניגון)</a:t>
            </a:r>
            <a:r>
              <a:rPr lang="en-US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🛠️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u="sng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אזור פקדי ניגון המכיל את הפקדים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1"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⏹️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עצירה</a:t>
            </a:r>
          </a:p>
          <a:p>
            <a:pPr lvl="1"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▶️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הפעלה</a:t>
            </a:r>
          </a:p>
          <a:p>
            <a:pPr lvl="1"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⏸️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השהייה</a:t>
            </a:r>
          </a:p>
          <a:p>
            <a:pPr lvl="1"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🪟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מצב מסך מלא</a:t>
            </a:r>
            <a:endParaRPr lang="he-IL" sz="20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🕒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קפיצה לנקודת זמן ספציפית</a:t>
            </a:r>
          </a:p>
          <a:p>
            <a:pPr lvl="1" algn="r" rtl="1"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🔊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התאמת עוצמת הקול</a:t>
            </a:r>
          </a:p>
        </p:txBody>
      </p:sp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חלון נגן הסרטים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9B34B5-9214-B6B4-F14C-4B068665C6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60" y="839579"/>
            <a:ext cx="4102598" cy="2983553"/>
          </a:xfrm>
          <a:prstGeom prst="rect">
            <a:avLst/>
          </a:prstGeom>
          <a:effectLst>
            <a:glow rad="127000">
              <a:schemeClr val="bg1">
                <a:alpha val="5000"/>
              </a:schemeClr>
            </a:glow>
          </a:effectLst>
        </p:spPr>
      </p:pic>
      <p:sp>
        <p:nvSpPr>
          <p:cNvPr id="12" name="אדום אזור ניגון">
            <a:extLst>
              <a:ext uri="{FF2B5EF4-FFF2-40B4-BE49-F238E27FC236}">
                <a16:creationId xmlns:a16="http://schemas.microsoft.com/office/drawing/2014/main" id="{8243082C-0504-ECB5-3702-79613E76997D}"/>
              </a:ext>
            </a:extLst>
          </p:cNvPr>
          <p:cNvSpPr/>
          <p:nvPr/>
        </p:nvSpPr>
        <p:spPr>
          <a:xfrm flipV="1">
            <a:off x="290959" y="849904"/>
            <a:ext cx="4129200" cy="275894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 dirty="0"/>
          </a:p>
        </p:txBody>
      </p:sp>
      <p:sp>
        <p:nvSpPr>
          <p:cNvPr id="15" name="אדום פקדים">
            <a:extLst>
              <a:ext uri="{FF2B5EF4-FFF2-40B4-BE49-F238E27FC236}">
                <a16:creationId xmlns:a16="http://schemas.microsoft.com/office/drawing/2014/main" id="{4A069038-7408-7A25-662F-7B611A9C823C}"/>
              </a:ext>
            </a:extLst>
          </p:cNvPr>
          <p:cNvSpPr/>
          <p:nvPr/>
        </p:nvSpPr>
        <p:spPr>
          <a:xfrm flipV="1">
            <a:off x="291632" y="3664145"/>
            <a:ext cx="4129200" cy="185034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24" name="אדום הפעלה">
            <a:extLst>
              <a:ext uri="{FF2B5EF4-FFF2-40B4-BE49-F238E27FC236}">
                <a16:creationId xmlns:a16="http://schemas.microsoft.com/office/drawing/2014/main" id="{9A7ACC5D-78D3-8A54-A968-7D0750F6AB7E}"/>
              </a:ext>
            </a:extLst>
          </p:cNvPr>
          <p:cNvSpPr/>
          <p:nvPr/>
        </p:nvSpPr>
        <p:spPr>
          <a:xfrm flipV="1">
            <a:off x="431055" y="3656317"/>
            <a:ext cx="135439" cy="191170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25" name="אדום ווליום">
            <a:extLst>
              <a:ext uri="{FF2B5EF4-FFF2-40B4-BE49-F238E27FC236}">
                <a16:creationId xmlns:a16="http://schemas.microsoft.com/office/drawing/2014/main" id="{A9EE2F2B-E7E7-3BD1-8BC3-C2B2FD23A65B}"/>
              </a:ext>
            </a:extLst>
          </p:cNvPr>
          <p:cNvSpPr/>
          <p:nvPr/>
        </p:nvSpPr>
        <p:spPr>
          <a:xfrm flipV="1">
            <a:off x="3707803" y="3651549"/>
            <a:ext cx="699055" cy="17941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27" name="אדום זמן">
            <a:extLst>
              <a:ext uri="{FF2B5EF4-FFF2-40B4-BE49-F238E27FC236}">
                <a16:creationId xmlns:a16="http://schemas.microsoft.com/office/drawing/2014/main" id="{A262C341-9434-1FC8-59D9-FF7CD98829F5}"/>
              </a:ext>
            </a:extLst>
          </p:cNvPr>
          <p:cNvSpPr/>
          <p:nvPr/>
        </p:nvSpPr>
        <p:spPr>
          <a:xfrm flipV="1">
            <a:off x="714559" y="3652403"/>
            <a:ext cx="2979617" cy="195084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29" name="אדום עצירה">
            <a:extLst>
              <a:ext uri="{FF2B5EF4-FFF2-40B4-BE49-F238E27FC236}">
                <a16:creationId xmlns:a16="http://schemas.microsoft.com/office/drawing/2014/main" id="{4CE6D0D1-6D27-E7CC-C5FE-611941AA270F}"/>
              </a:ext>
            </a:extLst>
          </p:cNvPr>
          <p:cNvSpPr/>
          <p:nvPr/>
        </p:nvSpPr>
        <p:spPr>
          <a:xfrm flipV="1">
            <a:off x="295615" y="3656317"/>
            <a:ext cx="135439" cy="191170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30" name="אדום מסך מלא">
            <a:extLst>
              <a:ext uri="{FF2B5EF4-FFF2-40B4-BE49-F238E27FC236}">
                <a16:creationId xmlns:a16="http://schemas.microsoft.com/office/drawing/2014/main" id="{53E15D37-78B9-2CDC-4AF1-45B46164E696}"/>
              </a:ext>
            </a:extLst>
          </p:cNvPr>
          <p:cNvSpPr/>
          <p:nvPr/>
        </p:nvSpPr>
        <p:spPr>
          <a:xfrm flipV="1">
            <a:off x="564407" y="3656317"/>
            <a:ext cx="135439" cy="191170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36" name="Google Shape;318;p32">
            <a:extLst>
              <a:ext uri="{FF2B5EF4-FFF2-40B4-BE49-F238E27FC236}">
                <a16:creationId xmlns:a16="http://schemas.microsoft.com/office/drawing/2014/main" id="{6825DF13-FD44-D412-922E-E3CEA939B6BC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8</a:t>
            </a:fld>
            <a:endParaRPr lang="en" dirty="0"/>
          </a:p>
        </p:txBody>
      </p:sp>
      <p:sp>
        <p:nvSpPr>
          <p:cNvPr id="2" name="Google Shape;589;p46">
            <a:extLst>
              <a:ext uri="{FF2B5EF4-FFF2-40B4-BE49-F238E27FC236}">
                <a16:creationId xmlns:a16="http://schemas.microsoft.com/office/drawing/2014/main" id="{08B4DDFF-0D76-4424-FC6A-AFEE4E5F0214}"/>
              </a:ext>
            </a:extLst>
          </p:cNvPr>
          <p:cNvSpPr/>
          <p:nvPr/>
        </p:nvSpPr>
        <p:spPr>
          <a:xfrm>
            <a:off x="390294" y="272314"/>
            <a:ext cx="424173" cy="449173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53378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2" grpId="0" animBg="1"/>
      <p:bldP spid="12" grpId="1" animBg="1"/>
      <p:bldP spid="15" grpId="0" animBg="1"/>
      <p:bldP spid="15" grpId="1" animBg="1"/>
      <p:bldP spid="24" grpId="0" animBg="1"/>
      <p:bldP spid="24" grpId="1" animBg="1"/>
      <p:bldP spid="25" grpId="0" animBg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22286-B171-C617-EE2D-D06DCACB0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1634" y="800100"/>
            <a:ext cx="8606953" cy="3963900"/>
          </a:xfrm>
        </p:spPr>
        <p:txBody>
          <a:bodyPr/>
          <a:lstStyle/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🔤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הסבר קצר על האפליקציה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⬇️</a:t>
            </a:r>
            <a:r>
              <a:rPr lang="he-IL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כפתור להורדת תיק הפרויקט</a:t>
            </a:r>
          </a:p>
          <a:p>
            <a:pPr algn="r" rtl="1">
              <a:lnSpc>
                <a:spcPct val="115000"/>
              </a:lnSpc>
              <a:spcAft>
                <a:spcPts val="800"/>
              </a:spcAft>
            </a:pPr>
            <a:r>
              <a:rPr lang="en-US" sz="2000" dirty="0">
                <a:ln w="12700">
                  <a:noFill/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🔙</a:t>
            </a:r>
            <a:r>
              <a:rPr lang="he-IL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20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כפתור חזרה לגלריה</a:t>
            </a:r>
          </a:p>
        </p:txBody>
      </p:sp>
      <p:sp>
        <p:nvSpPr>
          <p:cNvPr id="8" name="Google Shape;257;p27">
            <a:extLst>
              <a:ext uri="{FF2B5EF4-FFF2-40B4-BE49-F238E27FC236}">
                <a16:creationId xmlns:a16="http://schemas.microsoft.com/office/drawing/2014/main" id="{2FC57A77-CD2F-D315-8E20-3E391A98E92C}"/>
              </a:ext>
            </a:extLst>
          </p:cNvPr>
          <p:cNvSpPr txBox="1">
            <a:spLocks/>
          </p:cNvSpPr>
          <p:nvPr/>
        </p:nvSpPr>
        <p:spPr>
          <a:xfrm>
            <a:off x="668988" y="190462"/>
            <a:ext cx="8229600" cy="665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lvl="0" algn="r" rtl="1">
              <a:spcBef>
                <a:spcPts val="600"/>
              </a:spcBef>
            </a:pPr>
            <a:r>
              <a:rPr lang="he-IL" sz="2800" b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חלון אודות האפליקציה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חלון אודות">
            <a:extLst>
              <a:ext uri="{FF2B5EF4-FFF2-40B4-BE49-F238E27FC236}">
                <a16:creationId xmlns:a16="http://schemas.microsoft.com/office/drawing/2014/main" id="{71A4D87B-359C-3BEF-D08E-122E29D696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559" y="839579"/>
            <a:ext cx="4104000" cy="2984400"/>
          </a:xfrm>
          <a:prstGeom prst="rect">
            <a:avLst/>
          </a:prstGeom>
          <a:effectLst>
            <a:glow rad="127000">
              <a:schemeClr val="bg1">
                <a:alpha val="5000"/>
              </a:schemeClr>
            </a:glow>
          </a:effectLst>
        </p:spPr>
      </p:pic>
      <p:sp>
        <p:nvSpPr>
          <p:cNvPr id="10" name="אדום מסמך">
            <a:extLst>
              <a:ext uri="{FF2B5EF4-FFF2-40B4-BE49-F238E27FC236}">
                <a16:creationId xmlns:a16="http://schemas.microsoft.com/office/drawing/2014/main" id="{B90DDB7B-4C7C-E487-0D1F-A77EFC777785}"/>
              </a:ext>
            </a:extLst>
          </p:cNvPr>
          <p:cNvSpPr/>
          <p:nvPr/>
        </p:nvSpPr>
        <p:spPr>
          <a:xfrm>
            <a:off x="1293051" y="2648535"/>
            <a:ext cx="2105294" cy="57598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11" name="אדום הסבר">
            <a:extLst>
              <a:ext uri="{FF2B5EF4-FFF2-40B4-BE49-F238E27FC236}">
                <a16:creationId xmlns:a16="http://schemas.microsoft.com/office/drawing/2014/main" id="{027300E9-D8D1-7DAA-7B32-2DCE8AC23BDE}"/>
              </a:ext>
            </a:extLst>
          </p:cNvPr>
          <p:cNvSpPr/>
          <p:nvPr/>
        </p:nvSpPr>
        <p:spPr>
          <a:xfrm>
            <a:off x="425212" y="1055574"/>
            <a:ext cx="3861756" cy="1457963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 dirty="0"/>
          </a:p>
        </p:txBody>
      </p:sp>
      <p:sp>
        <p:nvSpPr>
          <p:cNvPr id="12" name="אדום כפתור חזרה">
            <a:extLst>
              <a:ext uri="{FF2B5EF4-FFF2-40B4-BE49-F238E27FC236}">
                <a16:creationId xmlns:a16="http://schemas.microsoft.com/office/drawing/2014/main" id="{FF4AA50E-EC93-6706-A21A-F9854BD60659}"/>
              </a:ext>
            </a:extLst>
          </p:cNvPr>
          <p:cNvSpPr/>
          <p:nvPr/>
        </p:nvSpPr>
        <p:spPr>
          <a:xfrm>
            <a:off x="2218935" y="3475501"/>
            <a:ext cx="301691" cy="28890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 dirty="0"/>
          </a:p>
        </p:txBody>
      </p:sp>
      <p:sp>
        <p:nvSpPr>
          <p:cNvPr id="21" name="Google Shape;318;p32">
            <a:extLst>
              <a:ext uri="{FF2B5EF4-FFF2-40B4-BE49-F238E27FC236}">
                <a16:creationId xmlns:a16="http://schemas.microsoft.com/office/drawing/2014/main" id="{C9E242ED-4C4A-E0B6-08E8-AB7834E8AE43}"/>
              </a:ext>
            </a:extLst>
          </p:cNvPr>
          <p:cNvSpPr txBox="1">
            <a:spLocks/>
          </p:cNvSpPr>
          <p:nvPr/>
        </p:nvSpPr>
        <p:spPr>
          <a:xfrm>
            <a:off x="61084" y="4752484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fld id="{00000000-1234-1234-1234-123412341234}" type="slidenum">
              <a:rPr lang="en" smtClean="0"/>
              <a:pPr/>
              <a:t>9</a:t>
            </a:fld>
            <a:endParaRPr lang="en" dirty="0"/>
          </a:p>
        </p:txBody>
      </p:sp>
      <p:sp>
        <p:nvSpPr>
          <p:cNvPr id="2" name="Google Shape;589;p46">
            <a:extLst>
              <a:ext uri="{FF2B5EF4-FFF2-40B4-BE49-F238E27FC236}">
                <a16:creationId xmlns:a16="http://schemas.microsoft.com/office/drawing/2014/main" id="{A3E2A1B2-6861-9A80-6717-5C904606312E}"/>
              </a:ext>
            </a:extLst>
          </p:cNvPr>
          <p:cNvSpPr/>
          <p:nvPr/>
        </p:nvSpPr>
        <p:spPr>
          <a:xfrm>
            <a:off x="390294" y="272314"/>
            <a:ext cx="424173" cy="449173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19011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0" grpId="0" animBg="1"/>
      <p:bldP spid="10" grpId="1" animBg="1"/>
      <p:bldP spid="11" grpId="0" animBg="1"/>
      <p:bldP spid="11" grpId="1" animBg="1"/>
      <p:bldP spid="12" grpId="0" animBg="1"/>
    </p:bldLst>
  </p:timing>
</p:sld>
</file>

<file path=ppt/theme/theme1.xml><?xml version="1.0" encoding="utf-8"?>
<a:theme xmlns:a="http://schemas.openxmlformats.org/drawingml/2006/main" name="Valentine template">
  <a:themeElements>
    <a:clrScheme name="Custom 347">
      <a:dk1>
        <a:srgbClr val="000000"/>
      </a:dk1>
      <a:lt1>
        <a:srgbClr val="FFFFFF"/>
      </a:lt1>
      <a:dk2>
        <a:srgbClr val="565F6F"/>
      </a:dk2>
      <a:lt2>
        <a:srgbClr val="DFE3E9"/>
      </a:lt2>
      <a:accent1>
        <a:srgbClr val="3D85C6"/>
      </a:accent1>
      <a:accent2>
        <a:srgbClr val="6FA8DC"/>
      </a:accent2>
      <a:accent3>
        <a:srgbClr val="9FC5E8"/>
      </a:accent3>
      <a:accent4>
        <a:srgbClr val="CFE2F3"/>
      </a:accent4>
      <a:accent5>
        <a:srgbClr val="D9D9D9"/>
      </a:accent5>
      <a:accent6>
        <a:srgbClr val="99999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3601</TotalTime>
  <Words>1490</Words>
  <Application>Microsoft Office PowerPoint</Application>
  <PresentationFormat>On-screen Show (16:9)</PresentationFormat>
  <Paragraphs>227</Paragraphs>
  <Slides>26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Consolas</vt:lpstr>
      <vt:lpstr>Arial</vt:lpstr>
      <vt:lpstr>Wingdings</vt:lpstr>
      <vt:lpstr>Segoe Print</vt:lpstr>
      <vt:lpstr>Calibri</vt:lpstr>
      <vt:lpstr>Cousine</vt:lpstr>
      <vt:lpstr>Valentine template</vt:lpstr>
      <vt:lpstr>VOD Movie Server By Kfir Sibirsky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הקשר בין המחלקות – צד לקוח</vt:lpstr>
      <vt:lpstr>PowerPoint Presentation</vt:lpstr>
      <vt:lpstr>הקשר בין המחלקות – צד שרת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תודה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VOD Movie Server By Kfir Sibirsky</dc:title>
  <dc:creator>Kfir Sibirsky</dc:creator>
  <cp:lastModifiedBy>Kfir Sibirsky</cp:lastModifiedBy>
  <cp:revision>125</cp:revision>
  <dcterms:modified xsi:type="dcterms:W3CDTF">2024-01-31T08:22:55Z</dcterms:modified>
</cp:coreProperties>
</file>